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1" r:id="rId16"/>
    <p:sldId id="280" r:id="rId17"/>
    <p:sldId id="279" r:id="rId18"/>
    <p:sldId id="272" r:id="rId19"/>
    <p:sldId id="273" r:id="rId20"/>
    <p:sldId id="274" r:id="rId21"/>
    <p:sldId id="277" r:id="rId22"/>
    <p:sldId id="275" r:id="rId23"/>
    <p:sldId id="276" r:id="rId2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p:cViewPr>
        <p:scale>
          <a:sx n="75" d="100"/>
          <a:sy n="75" d="100"/>
        </p:scale>
        <p:origin x="-1284"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42655837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Ruckman</a:t>
            </a:r>
          </a:p>
          <a:p>
            <a:pPr marL="457200" lvl="0" indent="-317500" rtl="0">
              <a:spcBef>
                <a:spcPts val="0"/>
              </a:spcBef>
              <a:buClr>
                <a:schemeClr val="dk1"/>
              </a:buClr>
              <a:buSzPct val="100000"/>
              <a:buFont typeface="Trebuchet MS"/>
              <a:buChar char="●"/>
            </a:pPr>
            <a:r>
              <a:rPr lang="en">
                <a:solidFill>
                  <a:schemeClr val="dk1"/>
                </a:solidFill>
                <a:latin typeface="Trebuchet MS"/>
                <a:ea typeface="Trebuchet MS"/>
                <a:cs typeface="Trebuchet MS"/>
                <a:sym typeface="Trebuchet MS"/>
              </a:rPr>
              <a:t>For constructing a payload case, our group designed a vertically assembled, 3D printed case</a:t>
            </a:r>
          </a:p>
          <a:p>
            <a:pPr marL="457200" lvl="0" indent="-317500" rtl="0">
              <a:spcBef>
                <a:spcPts val="0"/>
              </a:spcBef>
              <a:buClr>
                <a:schemeClr val="dk1"/>
              </a:buClr>
              <a:buSzPct val="100000"/>
              <a:buFont typeface="Trebuchet MS"/>
              <a:buChar char="●"/>
            </a:pPr>
            <a:r>
              <a:rPr lang="en">
                <a:solidFill>
                  <a:schemeClr val="dk1"/>
                </a:solidFill>
                <a:latin typeface="Trebuchet MS"/>
                <a:ea typeface="Trebuchet MS"/>
                <a:cs typeface="Trebuchet MS"/>
                <a:sym typeface="Trebuchet MS"/>
              </a:rPr>
              <a:t>In the end, we have gone through 4 generations of cases to finally get our desired size and features</a:t>
            </a:r>
          </a:p>
          <a:p>
            <a:pPr>
              <a:spcBef>
                <a:spcPts val="0"/>
              </a:spcBef>
              <a:buNone/>
            </a:pPr>
            <a:endParaRPr/>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Casey</a:t>
            </a:r>
          </a:p>
          <a:p>
            <a:pPr marL="457200" lvl="0" indent="-317500" rtl="0">
              <a:spcBef>
                <a:spcPts val="0"/>
              </a:spcBef>
              <a:buClr>
                <a:schemeClr val="dk1"/>
              </a:buClr>
              <a:buSzPct val="100000"/>
              <a:buFont typeface="Trebuchet MS"/>
              <a:buChar char="●"/>
            </a:pPr>
            <a:r>
              <a:rPr lang="en">
                <a:solidFill>
                  <a:schemeClr val="dk1"/>
                </a:solidFill>
              </a:rPr>
              <a:t>We programmed the S4 satellite using the provided Arduino IDE libraries with slight modifications to allow WPA connectivity</a:t>
            </a:r>
          </a:p>
          <a:p>
            <a:pPr marL="457200" lvl="0" indent="-317500" rtl="0">
              <a:spcBef>
                <a:spcPts val="0"/>
              </a:spcBef>
              <a:buClr>
                <a:schemeClr val="dk1"/>
              </a:buClr>
              <a:buSzPct val="100000"/>
              <a:buFont typeface="Trebuchet MS"/>
              <a:buChar char="●"/>
            </a:pPr>
            <a:r>
              <a:rPr lang="en">
                <a:solidFill>
                  <a:schemeClr val="dk1"/>
                </a:solidFill>
              </a:rPr>
              <a:t>For post data analysis we utilized the function ability of Excel to give us an easy way to draw conclusions with our gathered data</a:t>
            </a:r>
          </a:p>
          <a:p>
            <a:pPr marL="457200" lvl="0" indent="-317500">
              <a:spcBef>
                <a:spcPts val="0"/>
              </a:spcBef>
              <a:buClr>
                <a:schemeClr val="dk1"/>
              </a:buClr>
              <a:buSzPct val="100000"/>
              <a:buFont typeface="Trebuchet MS"/>
              <a:buChar char="●"/>
            </a:pPr>
            <a:r>
              <a:rPr lang="en">
                <a:solidFill>
                  <a:schemeClr val="dk1"/>
                </a:solidFill>
              </a:rPr>
              <a:t>Along with programming the S4 Satellite, we had to program our flight computer for our desired ejection events to ensure a safe return of our rocket and satellite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lvl="1" indent="0" rtl="0">
              <a:spcBef>
                <a:spcPts val="0"/>
              </a:spcBef>
              <a:buClr>
                <a:srgbClr val="000000"/>
              </a:buClr>
              <a:buSzPct val="100000"/>
              <a:buFont typeface="Arial"/>
              <a:buNone/>
            </a:pPr>
            <a:r>
              <a:rPr lang="en" sz="2400">
                <a:latin typeface="Trebuchet MS"/>
                <a:ea typeface="Trebuchet MS"/>
                <a:cs typeface="Trebuchet MS"/>
                <a:sym typeface="Trebuchet MS"/>
              </a:rPr>
              <a:t>Derek </a:t>
            </a:r>
          </a:p>
          <a:p>
            <a:pPr marL="0" lvl="1" indent="0" rtl="0">
              <a:spcBef>
                <a:spcPts val="0"/>
              </a:spcBef>
              <a:buClr>
                <a:srgbClr val="000000"/>
              </a:buClr>
              <a:buSzPct val="100000"/>
              <a:buFont typeface="Arial"/>
              <a:buNone/>
            </a:pPr>
            <a:r>
              <a:rPr lang="en" sz="1200">
                <a:latin typeface="Trebuchet MS"/>
                <a:ea typeface="Trebuchet MS"/>
                <a:cs typeface="Trebuchet MS"/>
                <a:sym typeface="Trebuchet MS"/>
              </a:rPr>
              <a:t>with the devices we installed on the S4 arduino board such as the magnetometer, barometer, temperature gauge, and humidity reader.</a:t>
            </a:r>
          </a:p>
          <a:p>
            <a:pPr marL="457200" lvl="0" indent="-304800" rtl="0">
              <a:spcBef>
                <a:spcPts val="0"/>
              </a:spcBef>
              <a:buClr>
                <a:srgbClr val="000000"/>
              </a:buClr>
              <a:buSzPct val="100000"/>
              <a:buFont typeface="Arial"/>
              <a:buChar char="●"/>
            </a:pPr>
            <a:r>
              <a:rPr lang="en" sz="1200">
                <a:latin typeface="Trebuchet MS"/>
                <a:ea typeface="Trebuchet MS"/>
                <a:cs typeface="Trebuchet MS"/>
                <a:sym typeface="Trebuchet MS"/>
              </a:rPr>
              <a:t>Once our rocket reaches apogee it will be recording data until it reaches the ground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a:solidFill>
                  <a:schemeClr val="dk1"/>
                </a:solidFill>
              </a:rPr>
              <a:t>Casey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a:solidFill>
                  <a:schemeClr val="dk1"/>
                </a:solidFill>
              </a:rPr>
              <a:t>prestin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a:solidFill>
                  <a:schemeClr val="dk1"/>
                </a:solidFill>
              </a:rPr>
              <a:t>Mark and Matt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a:solidFill>
                  <a:schemeClr val="dk1"/>
                </a:solidFill>
              </a:rPr>
              <a:t>Mark and Matt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a:solidFill>
                  <a:schemeClr val="dk1"/>
                </a:solidFill>
              </a:rPr>
              <a:t>Jenna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R="0" lvl="0" algn="l" rtl="0">
              <a:spcBef>
                <a:spcPts val="0"/>
              </a:spcBef>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330200" algn="l" rtl="0">
              <a:spcBef>
                <a:spcPts val="0"/>
              </a:spcBef>
              <a:buClr>
                <a:schemeClr val="lt1"/>
              </a:buClr>
              <a:buSzPct val="100000"/>
              <a:buFont typeface="Arial"/>
              <a:buChar char="●"/>
            </a:pPr>
            <a:r>
              <a:rPr lang="en" sz="1600">
                <a:solidFill>
                  <a:schemeClr val="dk1"/>
                </a:solidFill>
                <a:latin typeface="Trebuchet MS"/>
                <a:ea typeface="Trebuchet MS"/>
                <a:cs typeface="Trebuchet MS"/>
                <a:sym typeface="Trebuchet MS"/>
              </a:rPr>
              <a:t>Matt And Mark</a:t>
            </a:r>
          </a:p>
          <a:p>
            <a:pPr marL="457200" marR="0" lvl="0" indent="-330200" algn="l" rtl="0">
              <a:spcBef>
                <a:spcPts val="0"/>
              </a:spcBef>
              <a:buClr>
                <a:schemeClr val="lt1"/>
              </a:buClr>
              <a:buSzPct val="100000"/>
              <a:buFont typeface="Arial"/>
              <a:buChar char="●"/>
            </a:pPr>
            <a:r>
              <a:rPr lang="en" sz="1600" b="0" i="0" u="none" strike="noStrike" cap="none" baseline="0">
                <a:solidFill>
                  <a:schemeClr val="dk1"/>
                </a:solidFill>
                <a:latin typeface="Trebuchet MS"/>
                <a:ea typeface="Trebuchet MS"/>
                <a:cs typeface="Trebuchet MS"/>
                <a:sym typeface="Trebuchet MS"/>
              </a:rPr>
              <a:t>First theory: Cryptochromes, a light sensitive  protein in the bird’s eye that allow them to see increasing or decreasing variations of light depending on their orientation to the magnetic field. However this system of navigation can create some problems once the bird gets closer to the poles or the equator with the equator field lines being horizontal and the pole lines being vertical. This makes it impossible for the bird to pick the correct direction. The bird has other means of finding their way to help them though such as magnetite, the stars, the sun, etc. We have found through our research that birds have one and/or two senses that help them in detecting fields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a:solidFill>
                  <a:schemeClr val="dk1"/>
                </a:solidFill>
              </a:rPr>
              <a:t>Matt</a:t>
            </a:r>
          </a:p>
          <a:p>
            <a:pPr marL="1371600" lvl="2" indent="-342900" rtl="0">
              <a:spcBef>
                <a:spcPts val="0"/>
              </a:spcBef>
              <a:buClr>
                <a:srgbClr val="000000"/>
              </a:buClr>
              <a:buSzPct val="100000"/>
              <a:buFont typeface="Trebuchet MS"/>
              <a:buChar char="▪"/>
            </a:pPr>
            <a:r>
              <a:rPr lang="en" sz="1800">
                <a:latin typeface="Trebuchet MS"/>
                <a:ea typeface="Trebuchet MS"/>
                <a:cs typeface="Trebuchet MS"/>
                <a:sym typeface="Trebuchet MS"/>
              </a:rPr>
              <a:t>This theory states that a light sensitive protein in the bird’s eye lets them see increasing/decreasing variations of light depending on their orientation to the magnetic field.  </a:t>
            </a:r>
          </a:p>
          <a:p>
            <a:pPr marL="0" marR="0" lvl="0" indent="0" algn="l" rtl="0">
              <a:spcBef>
                <a:spcPts val="0"/>
              </a:spcBef>
              <a:buClr>
                <a:schemeClr val="dk1"/>
              </a:buClr>
              <a:buFont typeface="Arial"/>
              <a:buNone/>
            </a:pPr>
            <a:endParaRPr sz="11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a:solidFill>
                  <a:schemeClr val="dk1"/>
                </a:solidFill>
              </a:rPr>
              <a:t>Mark</a:t>
            </a:r>
          </a:p>
          <a:p>
            <a:pPr marL="0" marR="0" lvl="0" indent="0" algn="l" rtl="0">
              <a:spcBef>
                <a:spcPts val="0"/>
              </a:spcBef>
              <a:buClr>
                <a:schemeClr val="dk1"/>
              </a:buClr>
              <a:buSzPct val="25000"/>
              <a:buFont typeface="Arial"/>
              <a:buNone/>
            </a:pPr>
            <a:r>
              <a:rPr lang="en" sz="1800">
                <a:latin typeface="Trebuchet MS"/>
                <a:ea typeface="Trebuchet MS"/>
                <a:cs typeface="Trebuchet MS"/>
                <a:sym typeface="Trebuchet MS"/>
              </a:rPr>
              <a:t>This theory states that birds have a piece of magnetite in their beaks that allows them to detect the polarity of the magnetic field.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10" name="Shape 10"/>
          <p:cNvGrpSpPr/>
          <p:nvPr/>
        </p:nvGrpSpPr>
        <p:grpSpPr>
          <a:xfrm>
            <a:off x="0" y="-1077"/>
            <a:ext cx="1827406" cy="5144626"/>
            <a:chOff x="0" y="-1438"/>
            <a:chExt cx="798028" cy="6859503"/>
          </a:xfrm>
        </p:grpSpPr>
        <p:sp>
          <p:nvSpPr>
            <p:cNvPr id="11" name="Shape 11"/>
            <p:cNvSpPr/>
            <p:nvPr/>
          </p:nvSpPr>
          <p:spPr>
            <a:xfrm>
              <a:off x="0" y="-1438"/>
              <a:ext cx="798028"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2" name="Shape 12"/>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grpSp>
        <p:nvGrpSpPr>
          <p:cNvPr id="13" name="Shape 13"/>
          <p:cNvGrpSpPr/>
          <p:nvPr/>
        </p:nvGrpSpPr>
        <p:grpSpPr>
          <a:xfrm flipH="1">
            <a:off x="7316590" y="0"/>
            <a:ext cx="1827406" cy="5144626"/>
            <a:chOff x="0" y="-1438"/>
            <a:chExt cx="798028" cy="6859503"/>
          </a:xfrm>
        </p:grpSpPr>
        <p:sp>
          <p:nvSpPr>
            <p:cNvPr id="14" name="Shape 14"/>
            <p:cNvSpPr/>
            <p:nvPr/>
          </p:nvSpPr>
          <p:spPr>
            <a:xfrm>
              <a:off x="0" y="-1438"/>
              <a:ext cx="798028"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 name="Shape 15"/>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16" name="Shape 16"/>
          <p:cNvSpPr txBox="1">
            <a:spLocks noGrp="1"/>
          </p:cNvSpPr>
          <p:nvPr>
            <p:ph type="ctrTitle"/>
          </p:nvPr>
        </p:nvSpPr>
        <p:spPr>
          <a:xfrm>
            <a:off x="685800" y="1568183"/>
            <a:ext cx="7772400" cy="1238099"/>
          </a:xfrm>
          <a:prstGeom prst="rect">
            <a:avLst/>
          </a:prstGeom>
          <a:noFill/>
          <a:ln>
            <a:noFill/>
          </a:ln>
        </p:spPr>
        <p:txBody>
          <a:bodyPr lIns="91425" tIns="91425" rIns="91425" bIns="91425" anchor="b" anchorCtr="0"/>
          <a:lstStyle>
            <a:lvl1pPr marL="0" marR="0" indent="0" algn="ctr" rtl="0">
              <a:lnSpc>
                <a:spcPct val="100000"/>
              </a:lnSpc>
              <a:spcBef>
                <a:spcPts val="0"/>
              </a:spcBef>
              <a:spcAft>
                <a:spcPts val="0"/>
              </a:spcAft>
              <a:buClr>
                <a:schemeClr val="lt2"/>
              </a:buClr>
              <a:buFont typeface="Trebuchet MS"/>
              <a:buNone/>
              <a:defRPr/>
            </a:lvl1pPr>
            <a:lvl2pPr marL="0" marR="0" indent="0" algn="ctr" rtl="0">
              <a:lnSpc>
                <a:spcPct val="100000"/>
              </a:lnSpc>
              <a:spcBef>
                <a:spcPts val="0"/>
              </a:spcBef>
              <a:spcAft>
                <a:spcPts val="0"/>
              </a:spcAft>
              <a:buClr>
                <a:schemeClr val="lt2"/>
              </a:buClr>
              <a:buFont typeface="Trebuchet MS"/>
              <a:buNone/>
              <a:defRPr/>
            </a:lvl2pPr>
            <a:lvl3pPr marL="0" marR="0" indent="0" algn="ctr" rtl="0">
              <a:spcBef>
                <a:spcPts val="0"/>
              </a:spcBef>
              <a:buClr>
                <a:schemeClr val="lt2"/>
              </a:buClr>
              <a:buFont typeface="Trebuchet MS"/>
              <a:buNone/>
              <a:defRPr/>
            </a:lvl3pPr>
            <a:lvl4pPr marL="0" marR="0" indent="0" algn="ctr" rtl="0">
              <a:spcBef>
                <a:spcPts val="0"/>
              </a:spcBef>
              <a:buClr>
                <a:schemeClr val="lt2"/>
              </a:buClr>
              <a:buFont typeface="Trebuchet MS"/>
              <a:buNone/>
              <a:defRPr/>
            </a:lvl4pPr>
            <a:lvl5pPr marL="0" marR="0" indent="0" algn="ctr" rtl="0">
              <a:spcBef>
                <a:spcPts val="0"/>
              </a:spcBef>
              <a:buClr>
                <a:schemeClr val="lt2"/>
              </a:buClr>
              <a:buFont typeface="Trebuchet MS"/>
              <a:buNone/>
              <a:defRPr/>
            </a:lvl5pPr>
            <a:lvl6pPr marL="0" marR="0" indent="0" algn="ctr" rtl="0">
              <a:spcBef>
                <a:spcPts val="0"/>
              </a:spcBef>
              <a:buClr>
                <a:schemeClr val="lt2"/>
              </a:buClr>
              <a:buFont typeface="Trebuchet MS"/>
              <a:buNone/>
              <a:defRPr/>
            </a:lvl6pPr>
            <a:lvl7pPr marL="0" marR="0" indent="0" algn="ctr" rtl="0">
              <a:spcBef>
                <a:spcPts val="0"/>
              </a:spcBef>
              <a:buClr>
                <a:schemeClr val="lt2"/>
              </a:buClr>
              <a:buFont typeface="Trebuchet MS"/>
              <a:buNone/>
              <a:defRPr/>
            </a:lvl7pPr>
            <a:lvl8pPr marL="0" marR="0" indent="0" algn="ctr" rtl="0">
              <a:spcBef>
                <a:spcPts val="0"/>
              </a:spcBef>
              <a:buClr>
                <a:schemeClr val="lt2"/>
              </a:buClr>
              <a:buFont typeface="Trebuchet MS"/>
              <a:buNone/>
              <a:defRPr/>
            </a:lvl8pPr>
            <a:lvl9pPr marL="0" marR="0" indent="0" algn="ctr" rtl="0">
              <a:spcBef>
                <a:spcPts val="0"/>
              </a:spcBef>
              <a:buClr>
                <a:schemeClr val="lt2"/>
              </a:buClr>
              <a:buFont typeface="Trebuchet MS"/>
              <a:buNone/>
              <a:defRPr/>
            </a:lvl9pPr>
          </a:lstStyle>
          <a:p>
            <a:endParaRPr/>
          </a:p>
        </p:txBody>
      </p:sp>
      <p:sp>
        <p:nvSpPr>
          <p:cNvPr id="17" name="Shape 17"/>
          <p:cNvSpPr txBox="1">
            <a:spLocks noGrp="1"/>
          </p:cNvSpPr>
          <p:nvPr>
            <p:ph type="subTitle" idx="1"/>
          </p:nvPr>
        </p:nvSpPr>
        <p:spPr>
          <a:xfrm>
            <a:off x="685800" y="2914650"/>
            <a:ext cx="7772400" cy="6585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lt2"/>
              </a:buClr>
              <a:buFont typeface="Trebuchet MS"/>
              <a:buNone/>
              <a:defRPr/>
            </a:lvl1pPr>
            <a:lvl2pPr marL="0" marR="0" indent="0" algn="ctr" rtl="0">
              <a:lnSpc>
                <a:spcPct val="100000"/>
              </a:lnSpc>
              <a:spcBef>
                <a:spcPts val="0"/>
              </a:spcBef>
              <a:spcAft>
                <a:spcPts val="0"/>
              </a:spcAft>
              <a:buClr>
                <a:schemeClr val="lt2"/>
              </a:buClr>
              <a:buFont typeface="Trebuchet MS"/>
              <a:buNone/>
              <a:defRPr/>
            </a:lvl2pPr>
            <a:lvl3pPr marL="0" marR="0" indent="0" algn="ctr" rtl="0">
              <a:lnSpc>
                <a:spcPct val="100000"/>
              </a:lnSpc>
              <a:spcBef>
                <a:spcPts val="0"/>
              </a:spcBef>
              <a:spcAft>
                <a:spcPts val="0"/>
              </a:spcAft>
              <a:buClr>
                <a:schemeClr val="lt2"/>
              </a:buClr>
              <a:buFont typeface="Trebuchet MS"/>
              <a:buNone/>
              <a:defRPr/>
            </a:lvl3pPr>
            <a:lvl4pPr marL="0" marR="0" indent="0" algn="ctr" rtl="0">
              <a:lnSpc>
                <a:spcPct val="100000"/>
              </a:lnSpc>
              <a:spcBef>
                <a:spcPts val="0"/>
              </a:spcBef>
              <a:spcAft>
                <a:spcPts val="0"/>
              </a:spcAft>
              <a:buClr>
                <a:schemeClr val="lt2"/>
              </a:buClr>
              <a:buFont typeface="Trebuchet MS"/>
              <a:buNone/>
              <a:defRPr/>
            </a:lvl4pPr>
            <a:lvl5pPr marL="0" marR="0" indent="0" algn="ctr" rtl="0">
              <a:lnSpc>
                <a:spcPct val="100000"/>
              </a:lnSpc>
              <a:spcBef>
                <a:spcPts val="0"/>
              </a:spcBef>
              <a:spcAft>
                <a:spcPts val="0"/>
              </a:spcAft>
              <a:buClr>
                <a:schemeClr val="lt2"/>
              </a:buClr>
              <a:buFont typeface="Trebuchet MS"/>
              <a:buNone/>
              <a:defRPr/>
            </a:lvl5pPr>
            <a:lvl6pPr marL="0" marR="0" indent="0" algn="ctr" rtl="0">
              <a:lnSpc>
                <a:spcPct val="100000"/>
              </a:lnSpc>
              <a:spcBef>
                <a:spcPts val="0"/>
              </a:spcBef>
              <a:spcAft>
                <a:spcPts val="0"/>
              </a:spcAft>
              <a:buClr>
                <a:schemeClr val="lt2"/>
              </a:buClr>
              <a:buFont typeface="Trebuchet MS"/>
              <a:buNone/>
              <a:defRPr/>
            </a:lvl6pPr>
            <a:lvl7pPr marL="0" marR="0" indent="0" algn="ctr" rtl="0">
              <a:lnSpc>
                <a:spcPct val="100000"/>
              </a:lnSpc>
              <a:spcBef>
                <a:spcPts val="0"/>
              </a:spcBef>
              <a:spcAft>
                <a:spcPts val="0"/>
              </a:spcAft>
              <a:buClr>
                <a:schemeClr val="lt2"/>
              </a:buClr>
              <a:buFont typeface="Trebuchet MS"/>
              <a:buNone/>
              <a:defRPr/>
            </a:lvl7pPr>
            <a:lvl8pPr marL="0" marR="0" indent="0" algn="ctr" rtl="0">
              <a:lnSpc>
                <a:spcPct val="100000"/>
              </a:lnSpc>
              <a:spcBef>
                <a:spcPts val="0"/>
              </a:spcBef>
              <a:spcAft>
                <a:spcPts val="0"/>
              </a:spcAft>
              <a:buClr>
                <a:schemeClr val="lt2"/>
              </a:buClr>
              <a:buFont typeface="Trebuchet MS"/>
              <a:buNone/>
              <a:defRPr/>
            </a:lvl8pPr>
            <a:lvl9pPr marL="0" marR="0" indent="0" algn="ctr" rtl="0">
              <a:lnSpc>
                <a:spcPct val="100000"/>
              </a:lnSpc>
              <a:spcBef>
                <a:spcPts val="0"/>
              </a:spcBef>
              <a:spcAft>
                <a:spcPts val="0"/>
              </a:spcAft>
              <a:buClr>
                <a:schemeClr val="lt2"/>
              </a:buClr>
              <a:buFont typeface="Trebuchet MS"/>
              <a:buNone/>
              <a:defRPr/>
            </a:lvl9pPr>
          </a:lstStyle>
          <a:p>
            <a:endParaRPr/>
          </a:p>
        </p:txBody>
      </p:sp>
      <p:sp>
        <p:nvSpPr>
          <p:cNvPr id="18" name="Shape 18"/>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lt1"/>
                </a:solidFill>
                <a:latin typeface="Trebuchet MS"/>
                <a:ea typeface="Trebuchet MS"/>
                <a:cs typeface="Trebuchet MS"/>
                <a:sym typeface="Trebuchet MS"/>
                <a:rtl val="0"/>
              </a:defRPr>
            </a:lvl1pPr>
          </a:lstStyle>
          <a:p>
            <a:pPr marL="0" lvl="0" indent="0">
              <a:spcBef>
                <a:spcPts val="0"/>
              </a:spcBef>
              <a:buClr>
                <a:schemeClr val="lt1"/>
              </a:buClr>
              <a:buSzPct val="25000"/>
              <a:buFont typeface="Trebuchet MS"/>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1077"/>
            <a:ext cx="9144000" cy="1144198"/>
          </a:xfrm>
          <a:prstGeom prst="rect">
            <a:avLst/>
          </a:prstGeom>
          <a:solidFill>
            <a:schemeClr val="dk2">
              <a:alpha val="2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21" name="Shape 21"/>
          <p:cNvGrpSpPr/>
          <p:nvPr/>
        </p:nvGrpSpPr>
        <p:grpSpPr>
          <a:xfrm>
            <a:off x="0" y="-1077"/>
            <a:ext cx="649180" cy="5144626"/>
            <a:chOff x="0" y="-1438"/>
            <a:chExt cx="649180" cy="6859503"/>
          </a:xfrm>
        </p:grpSpPr>
        <p:sp>
          <p:nvSpPr>
            <p:cNvPr id="22" name="Shape 2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411"/>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3" name="Shape 2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grpSp>
        <p:nvGrpSpPr>
          <p:cNvPr id="24" name="Shape 24"/>
          <p:cNvGrpSpPr/>
          <p:nvPr/>
        </p:nvGrpSpPr>
        <p:grpSpPr>
          <a:xfrm flipH="1">
            <a:off x="8494492" y="0"/>
            <a:ext cx="649180" cy="5144626"/>
            <a:chOff x="0" y="-1438"/>
            <a:chExt cx="649180" cy="6859503"/>
          </a:xfrm>
        </p:grpSpPr>
        <p:sp>
          <p:nvSpPr>
            <p:cNvPr id="25" name="Shape 25"/>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411"/>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6" name="Shape 26"/>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27" name="Shape 27"/>
          <p:cNvSpPr/>
          <p:nvPr/>
        </p:nvSpPr>
        <p:spPr>
          <a:xfrm>
            <a:off x="0" y="4743450"/>
            <a:ext cx="9144000" cy="401099"/>
          </a:xfrm>
          <a:prstGeom prst="rect">
            <a:avLst/>
          </a:prstGeom>
          <a:solidFill>
            <a:schemeClr val="dk1">
              <a:alpha val="14509"/>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8" name="Shape 28"/>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lt1"/>
                </a:solidFill>
                <a:latin typeface="Trebuchet MS"/>
                <a:ea typeface="Trebuchet MS"/>
                <a:cs typeface="Trebuchet MS"/>
                <a:sym typeface="Trebuchet MS"/>
                <a:rtl val="0"/>
              </a:defRPr>
            </a:lvl1pPr>
          </a:lstStyle>
          <a:p>
            <a:pPr marL="0" lvl="0" indent="0">
              <a:spcBef>
                <a:spcPts val="0"/>
              </a:spcBef>
              <a:buClr>
                <a:schemeClr val="lt1"/>
              </a:buClr>
              <a:buSzPct val="25000"/>
              <a:buFont typeface="Trebuchet MS"/>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p:nvPr/>
        </p:nvSpPr>
        <p:spPr>
          <a:xfrm>
            <a:off x="0" y="-1077"/>
            <a:ext cx="9144000" cy="1144198"/>
          </a:xfrm>
          <a:prstGeom prst="rect">
            <a:avLst/>
          </a:prstGeom>
          <a:solidFill>
            <a:schemeClr val="dk2">
              <a:alpha val="2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33" name="Shape 33"/>
          <p:cNvGrpSpPr/>
          <p:nvPr/>
        </p:nvGrpSpPr>
        <p:grpSpPr>
          <a:xfrm>
            <a:off x="0" y="-1077"/>
            <a:ext cx="649180" cy="5144626"/>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grpSp>
        <p:nvGrpSpPr>
          <p:cNvPr id="36" name="Shape 36"/>
          <p:cNvGrpSpPr/>
          <p:nvPr/>
        </p:nvGrpSpPr>
        <p:grpSpPr>
          <a:xfrm flipH="1">
            <a:off x="8494492" y="0"/>
            <a:ext cx="649180" cy="5144626"/>
            <a:chOff x="0" y="-1438"/>
            <a:chExt cx="649180" cy="6859503"/>
          </a:xfrm>
        </p:grpSpPr>
        <p:sp>
          <p:nvSpPr>
            <p:cNvPr id="37" name="Shape 3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411"/>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8" name="Shape 3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39" name="Shape 39"/>
          <p:cNvSpPr/>
          <p:nvPr/>
        </p:nvSpPr>
        <p:spPr>
          <a:xfrm>
            <a:off x="0" y="4743450"/>
            <a:ext cx="9144000" cy="401099"/>
          </a:xfrm>
          <a:prstGeom prst="rect">
            <a:avLst/>
          </a:prstGeom>
          <a:solidFill>
            <a:schemeClr val="dk1">
              <a:alpha val="14509"/>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0" name="Shape 40"/>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200150"/>
            <a:ext cx="39945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2"/>
          </p:nvPr>
        </p:nvSpPr>
        <p:spPr>
          <a:xfrm>
            <a:off x="4692273" y="1200150"/>
            <a:ext cx="39945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lt1"/>
                </a:solidFill>
                <a:latin typeface="Trebuchet MS"/>
                <a:ea typeface="Trebuchet MS"/>
                <a:cs typeface="Trebuchet MS"/>
                <a:sym typeface="Trebuchet MS"/>
                <a:rtl val="0"/>
              </a:defRPr>
            </a:lvl1pPr>
          </a:lstStyle>
          <a:p>
            <a:pPr marL="0" lvl="0" indent="0">
              <a:spcBef>
                <a:spcPts val="0"/>
              </a:spcBef>
              <a:buClr>
                <a:schemeClr val="lt1"/>
              </a:buClr>
              <a:buSzPct val="25000"/>
              <a:buFont typeface="Trebuchet MS"/>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p:nvPr/>
        </p:nvSpPr>
        <p:spPr>
          <a:xfrm>
            <a:off x="0" y="-1077"/>
            <a:ext cx="9144000" cy="1144198"/>
          </a:xfrm>
          <a:prstGeom prst="rect">
            <a:avLst/>
          </a:prstGeom>
          <a:solidFill>
            <a:schemeClr val="dk2">
              <a:alpha val="2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46" name="Shape 46"/>
          <p:cNvGrpSpPr/>
          <p:nvPr/>
        </p:nvGrpSpPr>
        <p:grpSpPr>
          <a:xfrm>
            <a:off x="0" y="-1077"/>
            <a:ext cx="649180" cy="5144626"/>
            <a:chOff x="0" y="-1438"/>
            <a:chExt cx="649180" cy="6859503"/>
          </a:xfrm>
        </p:grpSpPr>
        <p:sp>
          <p:nvSpPr>
            <p:cNvPr id="47" name="Shape 4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8" name="Shape 4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grpSp>
        <p:nvGrpSpPr>
          <p:cNvPr id="49" name="Shape 49"/>
          <p:cNvGrpSpPr/>
          <p:nvPr/>
        </p:nvGrpSpPr>
        <p:grpSpPr>
          <a:xfrm flipH="1">
            <a:off x="8494492" y="0"/>
            <a:ext cx="649180" cy="5144626"/>
            <a:chOff x="0" y="-1438"/>
            <a:chExt cx="649180" cy="6859503"/>
          </a:xfrm>
        </p:grpSpPr>
        <p:sp>
          <p:nvSpPr>
            <p:cNvPr id="50" name="Shape 5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51" name="Shape 5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52" name="Shape 52"/>
          <p:cNvSpPr/>
          <p:nvPr/>
        </p:nvSpPr>
        <p:spPr>
          <a:xfrm>
            <a:off x="0" y="4743450"/>
            <a:ext cx="9144000" cy="401099"/>
          </a:xfrm>
          <a:prstGeom prst="rect">
            <a:avLst/>
          </a:prstGeom>
          <a:solidFill>
            <a:schemeClr val="dk1">
              <a:alpha val="14509"/>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53" name="Shape 53"/>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lt1"/>
                </a:solidFill>
                <a:latin typeface="Trebuchet MS"/>
                <a:ea typeface="Trebuchet MS"/>
                <a:cs typeface="Trebuchet MS"/>
                <a:sym typeface="Trebuchet MS"/>
                <a:rtl val="0"/>
              </a:defRPr>
            </a:lvl1pPr>
          </a:lstStyle>
          <a:p>
            <a:pPr marL="0" lvl="0" indent="0">
              <a:spcBef>
                <a:spcPts val="0"/>
              </a:spcBef>
              <a:buClr>
                <a:schemeClr val="lt1"/>
              </a:buClr>
              <a:buSzPct val="25000"/>
              <a:buFont typeface="Trebuchet MS"/>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sp>
        <p:nvSpPr>
          <p:cNvPr id="56" name="Shape 56"/>
          <p:cNvSpPr/>
          <p:nvPr/>
        </p:nvSpPr>
        <p:spPr>
          <a:xfrm>
            <a:off x="0" y="-1077"/>
            <a:ext cx="9144000" cy="1144198"/>
          </a:xfrm>
          <a:prstGeom prst="rect">
            <a:avLst/>
          </a:prstGeom>
          <a:solidFill>
            <a:schemeClr val="dk2">
              <a:alpha val="2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57" name="Shape 57"/>
          <p:cNvGrpSpPr/>
          <p:nvPr/>
        </p:nvGrpSpPr>
        <p:grpSpPr>
          <a:xfrm>
            <a:off x="0" y="-1077"/>
            <a:ext cx="649180" cy="5144626"/>
            <a:chOff x="0" y="-1438"/>
            <a:chExt cx="649180" cy="6859503"/>
          </a:xfrm>
        </p:grpSpPr>
        <p:sp>
          <p:nvSpPr>
            <p:cNvPr id="58" name="Shape 58"/>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59" name="Shape 59"/>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grpSp>
        <p:nvGrpSpPr>
          <p:cNvPr id="60" name="Shape 60"/>
          <p:cNvGrpSpPr/>
          <p:nvPr/>
        </p:nvGrpSpPr>
        <p:grpSpPr>
          <a:xfrm flipH="1">
            <a:off x="8494492" y="0"/>
            <a:ext cx="649180" cy="5144626"/>
            <a:chOff x="0" y="-1438"/>
            <a:chExt cx="649180" cy="6859503"/>
          </a:xfrm>
        </p:grpSpPr>
        <p:sp>
          <p:nvSpPr>
            <p:cNvPr id="61" name="Shape 6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62" name="Shape 6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63" name="Shape 63"/>
          <p:cNvSpPr/>
          <p:nvPr/>
        </p:nvSpPr>
        <p:spPr>
          <a:xfrm>
            <a:off x="0" y="4743450"/>
            <a:ext cx="9144000" cy="401099"/>
          </a:xfrm>
          <a:prstGeom prst="rect">
            <a:avLst/>
          </a:prstGeom>
          <a:solidFill>
            <a:schemeClr val="dk1">
              <a:alpha val="14509"/>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64" name="Shape 64"/>
          <p:cNvSpPr txBox="1">
            <a:spLocks noGrp="1"/>
          </p:cNvSpPr>
          <p:nvPr>
            <p:ph type="body" idx="1"/>
          </p:nvPr>
        </p:nvSpPr>
        <p:spPr>
          <a:xfrm>
            <a:off x="457200" y="4406308"/>
            <a:ext cx="8229600" cy="519599"/>
          </a:xfrm>
          <a:prstGeom prst="rect">
            <a:avLst/>
          </a:prstGeom>
          <a:noFill/>
          <a:ln>
            <a:noFill/>
          </a:ln>
        </p:spPr>
        <p:txBody>
          <a:bodyPr lIns="91425" tIns="91425" rIns="91425" bIns="91425" anchor="t" anchorCtr="0"/>
          <a:lstStyle>
            <a:lvl1pPr algn="ctr" rtl="0">
              <a:spcBef>
                <a:spcPts val="0"/>
              </a:spcBef>
              <a:buClr>
                <a:schemeClr val="lt2"/>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lt1"/>
                </a:solidFill>
                <a:latin typeface="Trebuchet MS"/>
                <a:ea typeface="Trebuchet MS"/>
                <a:cs typeface="Trebuchet MS"/>
                <a:sym typeface="Trebuchet MS"/>
                <a:rtl val="0"/>
              </a:defRPr>
            </a:lvl1pPr>
          </a:lstStyle>
          <a:p>
            <a:pPr marL="0" lvl="0" indent="0">
              <a:spcBef>
                <a:spcPts val="0"/>
              </a:spcBef>
              <a:buClr>
                <a:schemeClr val="lt1"/>
              </a:buClr>
              <a:buSzPct val="25000"/>
              <a:buFont typeface="Trebuchet MS"/>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p:nvPr/>
        </p:nvSpPr>
        <p:spPr>
          <a:xfrm>
            <a:off x="0" y="-1077"/>
            <a:ext cx="9144000" cy="1144198"/>
          </a:xfrm>
          <a:prstGeom prst="rect">
            <a:avLst/>
          </a:prstGeom>
          <a:solidFill>
            <a:schemeClr val="dk2">
              <a:alpha val="2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68" name="Shape 68"/>
          <p:cNvGrpSpPr/>
          <p:nvPr/>
        </p:nvGrpSpPr>
        <p:grpSpPr>
          <a:xfrm>
            <a:off x="0" y="-1077"/>
            <a:ext cx="649180" cy="5144626"/>
            <a:chOff x="0" y="-1438"/>
            <a:chExt cx="649180" cy="6859503"/>
          </a:xfrm>
        </p:grpSpPr>
        <p:sp>
          <p:nvSpPr>
            <p:cNvPr id="69" name="Shape 69"/>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70" name="Shape 70"/>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grpSp>
        <p:nvGrpSpPr>
          <p:cNvPr id="71" name="Shape 71"/>
          <p:cNvGrpSpPr/>
          <p:nvPr/>
        </p:nvGrpSpPr>
        <p:grpSpPr>
          <a:xfrm flipH="1">
            <a:off x="8494492" y="0"/>
            <a:ext cx="649180" cy="5144626"/>
            <a:chOff x="0" y="-1438"/>
            <a:chExt cx="649180" cy="6859503"/>
          </a:xfrm>
        </p:grpSpPr>
        <p:sp>
          <p:nvSpPr>
            <p:cNvPr id="72" name="Shape 7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73" name="Shape 7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411"/>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74" name="Shape 74"/>
          <p:cNvSpPr/>
          <p:nvPr/>
        </p:nvSpPr>
        <p:spPr>
          <a:xfrm>
            <a:off x="0" y="4743450"/>
            <a:ext cx="9144000" cy="401099"/>
          </a:xfrm>
          <a:prstGeom prst="rect">
            <a:avLst/>
          </a:prstGeom>
          <a:solidFill>
            <a:schemeClr val="dk1">
              <a:alpha val="14509"/>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75" name="Shape 75"/>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lt1"/>
                </a:solidFill>
                <a:latin typeface="Trebuchet MS"/>
                <a:ea typeface="Trebuchet MS"/>
                <a:cs typeface="Trebuchet MS"/>
                <a:sym typeface="Trebuchet MS"/>
                <a:rtl val="0"/>
              </a:defRPr>
            </a:lvl1pPr>
          </a:lstStyle>
          <a:p>
            <a:pPr marL="0" lvl="0" indent="0">
              <a:spcBef>
                <a:spcPts val="0"/>
              </a:spcBef>
              <a:buClr>
                <a:schemeClr val="lt1"/>
              </a:buClr>
              <a:buSzPct val="25000"/>
              <a:buFont typeface="Trebuchet MS"/>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lt2"/>
              </a:buClr>
              <a:buFont typeface="Trebuchet MS"/>
              <a:buNone/>
              <a:defRPr/>
            </a:lvl1pPr>
            <a:lvl2pPr marL="0" marR="0" indent="0" algn="l" rtl="0">
              <a:lnSpc>
                <a:spcPct val="100000"/>
              </a:lnSpc>
              <a:spcBef>
                <a:spcPts val="0"/>
              </a:spcBef>
              <a:spcAft>
                <a:spcPts val="0"/>
              </a:spcAft>
              <a:buClr>
                <a:schemeClr val="lt2"/>
              </a:buClr>
              <a:buFont typeface="Trebuchet MS"/>
              <a:buNone/>
              <a:defRPr/>
            </a:lvl2pPr>
            <a:lvl3pPr marL="0" marR="0" indent="0" algn="l" rtl="0">
              <a:spcBef>
                <a:spcPts val="0"/>
              </a:spcBef>
              <a:buClr>
                <a:schemeClr val="lt2"/>
              </a:buClr>
              <a:buFont typeface="Trebuchet MS"/>
              <a:buNone/>
              <a:defRPr/>
            </a:lvl3pPr>
            <a:lvl4pPr marL="0" marR="0" indent="0" algn="l" rtl="0">
              <a:spcBef>
                <a:spcPts val="0"/>
              </a:spcBef>
              <a:buClr>
                <a:schemeClr val="lt2"/>
              </a:buClr>
              <a:buFont typeface="Trebuchet MS"/>
              <a:buNone/>
              <a:defRPr/>
            </a:lvl4pPr>
            <a:lvl5pPr marL="0" marR="0" indent="0" algn="l" rtl="0">
              <a:spcBef>
                <a:spcPts val="0"/>
              </a:spcBef>
              <a:buClr>
                <a:schemeClr val="lt2"/>
              </a:buClr>
              <a:buFont typeface="Trebuchet MS"/>
              <a:buNone/>
              <a:defRPr/>
            </a:lvl5pPr>
            <a:lvl6pPr marL="0" marR="0" indent="0" algn="l" rtl="0">
              <a:spcBef>
                <a:spcPts val="0"/>
              </a:spcBef>
              <a:buClr>
                <a:schemeClr val="lt2"/>
              </a:buClr>
              <a:buFont typeface="Trebuchet MS"/>
              <a:buNone/>
              <a:defRPr/>
            </a:lvl6pPr>
            <a:lvl7pPr marL="0" marR="0" indent="0" algn="l" rtl="0">
              <a:spcBef>
                <a:spcPts val="0"/>
              </a:spcBef>
              <a:buClr>
                <a:schemeClr val="lt2"/>
              </a:buClr>
              <a:buFont typeface="Trebuchet MS"/>
              <a:buNone/>
              <a:defRPr/>
            </a:lvl7pPr>
            <a:lvl8pPr marL="0" marR="0" indent="0" algn="l" rtl="0">
              <a:spcBef>
                <a:spcPts val="0"/>
              </a:spcBef>
              <a:buClr>
                <a:schemeClr val="lt2"/>
              </a:buClr>
              <a:buFont typeface="Trebuchet MS"/>
              <a:buNone/>
              <a:defRPr/>
            </a:lvl8pPr>
            <a:lvl9pPr marL="0" marR="0" indent="0" algn="l" rtl="0">
              <a:spcBef>
                <a:spcPts val="0"/>
              </a:spcBef>
              <a:buClr>
                <a:schemeClr val="lt2"/>
              </a:buClr>
              <a:buFont typeface="Trebuchet MS"/>
              <a:buNone/>
              <a:defRPr/>
            </a:lvl9pPr>
          </a:lstStyle>
          <a:p>
            <a:endParaRPr/>
          </a:p>
        </p:txBody>
      </p:sp>
      <p:sp>
        <p:nvSpPr>
          <p:cNvPr id="6" name="Shape 6"/>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chemeClr val="lt1"/>
              </a:buClr>
              <a:buFont typeface="Trebuchet MS"/>
              <a:buNone/>
              <a:defRPr/>
            </a:lvl1pPr>
            <a:lvl2pPr marL="0" marR="0" indent="0" algn="l" rtl="0">
              <a:lnSpc>
                <a:spcPct val="100000"/>
              </a:lnSpc>
              <a:spcBef>
                <a:spcPts val="480"/>
              </a:spcBef>
              <a:spcAft>
                <a:spcPts val="0"/>
              </a:spcAft>
              <a:buClr>
                <a:schemeClr val="lt1"/>
              </a:buClr>
              <a:buFont typeface="Trebuchet MS"/>
              <a:buNone/>
              <a:defRPr/>
            </a:lvl2pPr>
            <a:lvl3pPr marL="0" marR="0" indent="0" algn="l" rtl="0">
              <a:lnSpc>
                <a:spcPct val="100000"/>
              </a:lnSpc>
              <a:spcBef>
                <a:spcPts val="480"/>
              </a:spcBef>
              <a:spcAft>
                <a:spcPts val="0"/>
              </a:spcAft>
              <a:buClr>
                <a:schemeClr val="lt1"/>
              </a:buClr>
              <a:buFont typeface="Trebuchet MS"/>
              <a:buNone/>
              <a:defRPr/>
            </a:lvl3pPr>
            <a:lvl4pPr marL="0" marR="0" indent="0" algn="l" rtl="0">
              <a:lnSpc>
                <a:spcPct val="100000"/>
              </a:lnSpc>
              <a:spcBef>
                <a:spcPts val="360"/>
              </a:spcBef>
              <a:spcAft>
                <a:spcPts val="0"/>
              </a:spcAft>
              <a:buClr>
                <a:schemeClr val="lt1"/>
              </a:buClr>
              <a:buFont typeface="Trebuchet MS"/>
              <a:buNone/>
              <a:defRPr/>
            </a:lvl4pPr>
            <a:lvl5pPr marL="0" marR="0" indent="0" algn="l" rtl="0">
              <a:lnSpc>
                <a:spcPct val="100000"/>
              </a:lnSpc>
              <a:spcBef>
                <a:spcPts val="360"/>
              </a:spcBef>
              <a:spcAft>
                <a:spcPts val="0"/>
              </a:spcAft>
              <a:buClr>
                <a:schemeClr val="lt1"/>
              </a:buClr>
              <a:buFont typeface="Trebuchet MS"/>
              <a:buNone/>
              <a:defRPr/>
            </a:lvl5pPr>
            <a:lvl6pPr marL="0" marR="0" indent="0" algn="l" rtl="0">
              <a:lnSpc>
                <a:spcPct val="100000"/>
              </a:lnSpc>
              <a:spcBef>
                <a:spcPts val="360"/>
              </a:spcBef>
              <a:spcAft>
                <a:spcPts val="0"/>
              </a:spcAft>
              <a:buClr>
                <a:schemeClr val="lt1"/>
              </a:buClr>
              <a:buFont typeface="Trebuchet MS"/>
              <a:buNone/>
              <a:defRPr/>
            </a:lvl6pPr>
            <a:lvl7pPr marL="0" marR="0" indent="0" algn="l" rtl="0">
              <a:lnSpc>
                <a:spcPct val="100000"/>
              </a:lnSpc>
              <a:spcBef>
                <a:spcPts val="360"/>
              </a:spcBef>
              <a:spcAft>
                <a:spcPts val="0"/>
              </a:spcAft>
              <a:buClr>
                <a:schemeClr val="lt1"/>
              </a:buClr>
              <a:buFont typeface="Trebuchet MS"/>
              <a:buNone/>
              <a:defRPr/>
            </a:lvl7pPr>
            <a:lvl8pPr marL="0" marR="0" indent="0" algn="l" rtl="0">
              <a:lnSpc>
                <a:spcPct val="100000"/>
              </a:lnSpc>
              <a:spcBef>
                <a:spcPts val="360"/>
              </a:spcBef>
              <a:spcAft>
                <a:spcPts val="0"/>
              </a:spcAft>
              <a:buClr>
                <a:schemeClr val="lt1"/>
              </a:buClr>
              <a:buFont typeface="Trebuchet MS"/>
              <a:buNone/>
              <a:defRPr/>
            </a:lvl8pPr>
            <a:lvl9pPr marL="0" marR="0" indent="0" algn="l" rtl="0">
              <a:lnSpc>
                <a:spcPct val="100000"/>
              </a:lnSpc>
              <a:spcBef>
                <a:spcPts val="360"/>
              </a:spcBef>
              <a:spcAft>
                <a:spcPts val="0"/>
              </a:spcAft>
              <a:buClr>
                <a:schemeClr val="lt1"/>
              </a:buClr>
              <a:buFont typeface="Trebuchet MS"/>
              <a:buNone/>
              <a:defRPr/>
            </a:lvl9pPr>
          </a:lstStyle>
          <a:p>
            <a:endParaRPr/>
          </a:p>
        </p:txBody>
      </p:sp>
      <p:sp>
        <p:nvSpPr>
          <p:cNvPr id="7" name="Shape 7"/>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lt1"/>
                </a:solidFill>
                <a:latin typeface="Trebuchet MS"/>
                <a:ea typeface="Trebuchet MS"/>
                <a:cs typeface="Trebuchet MS"/>
                <a:sym typeface="Trebuchet MS"/>
                <a:rtl val="0"/>
              </a:defRPr>
            </a:lvl1pPr>
          </a:lstStyle>
          <a:p>
            <a:pPr marL="0" lvl="0" indent="0">
              <a:spcBef>
                <a:spcPts val="0"/>
              </a:spcBef>
              <a:buClr>
                <a:schemeClr val="lt1"/>
              </a:buClr>
              <a:buSzPct val="25000"/>
              <a:buFont typeface="Trebuchet MS"/>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ncbi.nlm.nih.gov/pmc/articles/PMC3552369/" TargetMode="External"/><Relationship Id="rId3" Type="http://schemas.openxmlformats.org/officeDocument/2006/relationships/hyperlink" Target="http://people.eku.edu/ritchisong/birdbrain2.html" TargetMode="External"/><Relationship Id="rId7" Type="http://schemas.openxmlformats.org/officeDocument/2006/relationships/hyperlink" Target="http://www.ncbi.nlm.nih.gov/pmc/articles/PMC284400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ell.com/current-biology/abstract/S0960-9822(11)00114-X" TargetMode="External"/><Relationship Id="rId5" Type="http://schemas.openxmlformats.org/officeDocument/2006/relationships/hyperlink" Target="http://rsif.royalsocietypublishing.org/content/7/Suppl_2/S193" TargetMode="External"/><Relationship Id="rId4" Type="http://schemas.openxmlformats.org/officeDocument/2006/relationships/hyperlink" Target="http://www.innovations-report.com/html/reports/life_sciences/report-29248.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685800" y="1127783"/>
            <a:ext cx="7772400" cy="12380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2"/>
              </a:buClr>
              <a:buSzPct val="25000"/>
              <a:buFont typeface="Trebuchet MS"/>
              <a:buNone/>
            </a:pPr>
            <a:r>
              <a:rPr lang="en" sz="4800" b="1" i="0" u="none" strike="noStrike" cap="none" baseline="0">
                <a:solidFill>
                  <a:schemeClr val="lt2"/>
                </a:solidFill>
                <a:latin typeface="Trebuchet MS"/>
                <a:ea typeface="Trebuchet MS"/>
                <a:cs typeface="Trebuchet MS"/>
                <a:sym typeface="Trebuchet MS"/>
                <a:rtl val="0"/>
              </a:rPr>
              <a:t>S4 Bird Migration </a:t>
            </a:r>
          </a:p>
        </p:txBody>
      </p:sp>
      <p:sp>
        <p:nvSpPr>
          <p:cNvPr id="78" name="Shape 78"/>
          <p:cNvSpPr txBox="1">
            <a:spLocks noGrp="1"/>
          </p:cNvSpPr>
          <p:nvPr>
            <p:ph type="subTitle" idx="1"/>
          </p:nvPr>
        </p:nvSpPr>
        <p:spPr>
          <a:xfrm>
            <a:off x="685800" y="2914650"/>
            <a:ext cx="7772400" cy="658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2"/>
              </a:buClr>
              <a:buSzPct val="25000"/>
              <a:buFont typeface="Trebuchet MS"/>
              <a:buNone/>
            </a:pPr>
            <a:r>
              <a:rPr lang="en" sz="2400" b="0" i="0" u="none" strike="noStrike" cap="none" baseline="0">
                <a:solidFill>
                  <a:schemeClr val="lt2"/>
                </a:solidFill>
                <a:latin typeface="Trebuchet MS"/>
                <a:ea typeface="Trebuchet MS"/>
                <a:cs typeface="Trebuchet MS"/>
                <a:sym typeface="Trebuchet MS"/>
                <a:rtl val="0"/>
              </a:rPr>
              <a:t>By: Matt Co</a:t>
            </a:r>
            <a:r>
              <a:rPr lang="en" sz="2400">
                <a:solidFill>
                  <a:schemeClr val="lt2"/>
                </a:solidFill>
                <a:latin typeface="Trebuchet MS"/>
                <a:ea typeface="Trebuchet MS"/>
                <a:cs typeface="Trebuchet MS"/>
                <a:sym typeface="Trebuchet MS"/>
                <a:rtl val="0"/>
              </a:rPr>
              <a:t>ulter, </a:t>
            </a:r>
            <a:r>
              <a:rPr lang="en" sz="2400" b="0" i="0" u="none" strike="noStrike" cap="none" baseline="0">
                <a:solidFill>
                  <a:schemeClr val="lt2"/>
                </a:solidFill>
                <a:latin typeface="Trebuchet MS"/>
                <a:ea typeface="Trebuchet MS"/>
                <a:cs typeface="Trebuchet MS"/>
                <a:sym typeface="Trebuchet MS"/>
                <a:rtl val="0"/>
              </a:rPr>
              <a:t>Preston Due, </a:t>
            </a:r>
            <a:r>
              <a:rPr lang="en" sz="2400">
                <a:solidFill>
                  <a:schemeClr val="lt2"/>
                </a:solidFill>
                <a:latin typeface="Trebuchet MS"/>
                <a:ea typeface="Trebuchet MS"/>
                <a:cs typeface="Trebuchet MS"/>
                <a:sym typeface="Trebuchet MS"/>
                <a:rtl val="0"/>
              </a:rPr>
              <a:t>Jenna Kill,</a:t>
            </a:r>
            <a:r>
              <a:rPr lang="en" sz="2400" b="0" i="0" u="none" strike="noStrike" cap="none" baseline="0">
                <a:solidFill>
                  <a:schemeClr val="lt2"/>
                </a:solidFill>
                <a:latin typeface="Trebuchet MS"/>
                <a:ea typeface="Trebuchet MS"/>
                <a:cs typeface="Trebuchet MS"/>
                <a:sym typeface="Trebuchet MS"/>
                <a:rtl val="0"/>
              </a:rPr>
              <a:t> Mark Hadley, Derek Miller, David Mortland, Andy Ruckman, Casey Ruckman, Sam Zack</a:t>
            </a:r>
            <a:r>
              <a:rPr lang="en" sz="2400">
                <a:solidFill>
                  <a:schemeClr val="lt2"/>
                </a:solidFill>
                <a:latin typeface="Trebuchet MS"/>
                <a:ea typeface="Trebuchet MS"/>
                <a:cs typeface="Trebuchet MS"/>
                <a:sym typeface="Trebuchet MS"/>
                <a:rtl val="0"/>
              </a:rPr>
              <a:t>, </a:t>
            </a:r>
            <a:r>
              <a:rPr lang="en" sz="2400" b="0" i="0" u="none" strike="noStrike" cap="none" baseline="0">
                <a:solidFill>
                  <a:schemeClr val="lt2"/>
                </a:solidFill>
                <a:latin typeface="Trebuchet MS"/>
                <a:ea typeface="Trebuchet MS"/>
                <a:cs typeface="Trebuchet MS"/>
                <a:sym typeface="Trebuchet MS"/>
                <a:rtl val="0"/>
              </a:rPr>
              <a:t>&amp; Yuhang Z</a:t>
            </a:r>
            <a:r>
              <a:rPr lang="en" sz="2400">
                <a:solidFill>
                  <a:schemeClr val="lt2"/>
                </a:solidFill>
                <a:latin typeface="Trebuchet MS"/>
                <a:ea typeface="Trebuchet MS"/>
                <a:cs typeface="Trebuchet MS"/>
                <a:sym typeface="Trebuchet MS"/>
                <a:rtl val="0"/>
              </a:rPr>
              <a:t>ou</a:t>
            </a:r>
          </a:p>
        </p:txBody>
      </p:sp>
      <p:pic>
        <p:nvPicPr>
          <p:cNvPr id="79" name="Shape 79"/>
          <p:cNvPicPr preferRelativeResize="0"/>
          <p:nvPr/>
        </p:nvPicPr>
        <p:blipFill rotWithShape="1">
          <a:blip r:embed="rId3">
            <a:alphaModFix/>
          </a:blip>
          <a:srcRect/>
          <a:stretch/>
        </p:blipFill>
        <p:spPr>
          <a:xfrm>
            <a:off x="-364525" y="794325"/>
            <a:ext cx="2857499" cy="1904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3D Printing</a:t>
            </a:r>
          </a:p>
        </p:txBody>
      </p:sp>
      <p:sp>
        <p:nvSpPr>
          <p:cNvPr id="137" name="Shape 13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rgbClr val="FFFFFF"/>
              </a:buClr>
              <a:buSzPct val="100000"/>
              <a:buFont typeface="Trebuchet MS"/>
              <a:buChar char="●"/>
            </a:pPr>
            <a:r>
              <a:rPr lang="en" sz="2400" dirty="0">
                <a:solidFill>
                  <a:srgbClr val="FFFFFF"/>
                </a:solidFill>
                <a:latin typeface="Trebuchet MS"/>
                <a:ea typeface="Trebuchet MS"/>
                <a:cs typeface="Trebuchet MS"/>
                <a:sym typeface="Trebuchet MS"/>
              </a:rPr>
              <a:t>Constructing the Payload Case</a:t>
            </a:r>
          </a:p>
          <a:p>
            <a:pPr marL="914400" marR="0" lvl="1" indent="-381000" algn="l" rtl="0">
              <a:lnSpc>
                <a:spcPct val="100000"/>
              </a:lnSpc>
              <a:spcBef>
                <a:spcPts val="0"/>
              </a:spcBef>
              <a:spcAft>
                <a:spcPts val="0"/>
              </a:spcAft>
              <a:buClr>
                <a:srgbClr val="FFFFFF"/>
              </a:buClr>
              <a:buSzPct val="100000"/>
              <a:buFont typeface="Trebuchet MS"/>
              <a:buChar char="○"/>
            </a:pPr>
            <a:r>
              <a:rPr lang="en" sz="2400" dirty="0">
                <a:solidFill>
                  <a:srgbClr val="FFFFFF"/>
                </a:solidFill>
                <a:latin typeface="Trebuchet MS"/>
                <a:ea typeface="Trebuchet MS"/>
                <a:cs typeface="Trebuchet MS"/>
                <a:sym typeface="Trebuchet MS"/>
              </a:rPr>
              <a:t>Vertical </a:t>
            </a:r>
            <a:r>
              <a:rPr lang="en" sz="2400" dirty="0" smtClean="0">
                <a:solidFill>
                  <a:srgbClr val="FFFFFF"/>
                </a:solidFill>
                <a:latin typeface="Trebuchet MS"/>
                <a:ea typeface="Trebuchet MS"/>
                <a:cs typeface="Trebuchet MS"/>
                <a:sym typeface="Trebuchet MS"/>
              </a:rPr>
              <a:t>assembly </a:t>
            </a:r>
            <a:r>
              <a:rPr lang="en" sz="2400" dirty="0">
                <a:solidFill>
                  <a:srgbClr val="FFFFFF"/>
                </a:solidFill>
                <a:latin typeface="Trebuchet MS"/>
                <a:ea typeface="Trebuchet MS"/>
                <a:cs typeface="Trebuchet MS"/>
                <a:sym typeface="Trebuchet MS"/>
              </a:rPr>
              <a:t>d</a:t>
            </a:r>
            <a:r>
              <a:rPr lang="en" sz="2400" dirty="0" smtClean="0">
                <a:solidFill>
                  <a:srgbClr val="FFFFFF"/>
                </a:solidFill>
                <a:latin typeface="Trebuchet MS"/>
                <a:ea typeface="Trebuchet MS"/>
                <a:cs typeface="Trebuchet MS"/>
                <a:sym typeface="Trebuchet MS"/>
              </a:rPr>
              <a:t>esign </a:t>
            </a:r>
            <a:r>
              <a:rPr lang="en" sz="2400" dirty="0">
                <a:solidFill>
                  <a:srgbClr val="FFFFFF"/>
                </a:solidFill>
                <a:latin typeface="Trebuchet MS"/>
                <a:ea typeface="Trebuchet MS"/>
                <a:cs typeface="Trebuchet MS"/>
                <a:sym typeface="Trebuchet MS"/>
              </a:rPr>
              <a:t>on </a:t>
            </a:r>
            <a:r>
              <a:rPr lang="en" sz="2400" dirty="0">
                <a:solidFill>
                  <a:srgbClr val="FFFFFF"/>
                </a:solidFill>
                <a:latin typeface="Trebuchet MS"/>
                <a:ea typeface="Trebuchet MS"/>
                <a:cs typeface="Trebuchet MS"/>
                <a:sym typeface="Trebuchet MS"/>
              </a:rPr>
              <a:t>S</a:t>
            </a:r>
            <a:r>
              <a:rPr lang="en" sz="2400" dirty="0" smtClean="0">
                <a:solidFill>
                  <a:srgbClr val="FFFFFF"/>
                </a:solidFill>
                <a:latin typeface="Trebuchet MS"/>
                <a:ea typeface="Trebuchet MS"/>
                <a:cs typeface="Trebuchet MS"/>
                <a:sym typeface="Trebuchet MS"/>
              </a:rPr>
              <a:t>olidWorks</a:t>
            </a:r>
            <a:endParaRPr lang="en" sz="2400" dirty="0">
              <a:solidFill>
                <a:srgbClr val="FFFFFF"/>
              </a:solidFill>
              <a:latin typeface="Trebuchet MS"/>
              <a:ea typeface="Trebuchet MS"/>
              <a:cs typeface="Trebuchet MS"/>
              <a:sym typeface="Trebuchet MS"/>
            </a:endParaRPr>
          </a:p>
          <a:p>
            <a:pPr marL="914400" marR="0" lvl="1" indent="-381000" algn="l" rtl="0">
              <a:lnSpc>
                <a:spcPct val="100000"/>
              </a:lnSpc>
              <a:spcBef>
                <a:spcPts val="0"/>
              </a:spcBef>
              <a:spcAft>
                <a:spcPts val="0"/>
              </a:spcAft>
              <a:buClr>
                <a:srgbClr val="FFFFFF"/>
              </a:buClr>
              <a:buSzPct val="100000"/>
              <a:buFont typeface="Trebuchet MS"/>
              <a:buChar char="○"/>
            </a:pPr>
            <a:r>
              <a:rPr lang="en" sz="2400" dirty="0">
                <a:solidFill>
                  <a:srgbClr val="FFFFFF"/>
                </a:solidFill>
                <a:latin typeface="Trebuchet MS"/>
                <a:ea typeface="Trebuchet MS"/>
                <a:cs typeface="Trebuchet MS"/>
                <a:sym typeface="Trebuchet MS"/>
              </a:rPr>
              <a:t>Redesign and </a:t>
            </a:r>
            <a:r>
              <a:rPr lang="en" sz="2400" dirty="0" smtClean="0">
                <a:solidFill>
                  <a:srgbClr val="FFFFFF"/>
                </a:solidFill>
                <a:latin typeface="Trebuchet MS"/>
                <a:ea typeface="Trebuchet MS"/>
                <a:cs typeface="Trebuchet MS"/>
                <a:sym typeface="Trebuchet MS"/>
              </a:rPr>
              <a:t>Redrafts</a:t>
            </a:r>
            <a:endParaRPr lang="en" sz="2400" dirty="0">
              <a:solidFill>
                <a:srgbClr val="FFFFFF"/>
              </a:solidFill>
              <a:latin typeface="Trebuchet MS"/>
              <a:ea typeface="Trebuchet MS"/>
              <a:cs typeface="Trebuchet MS"/>
              <a:sym typeface="Trebuchet MS"/>
            </a:endParaRPr>
          </a:p>
          <a:p>
            <a:pPr marL="914400" marR="0" lvl="1" indent="-381000" algn="l" rtl="0">
              <a:lnSpc>
                <a:spcPct val="100000"/>
              </a:lnSpc>
              <a:spcBef>
                <a:spcPts val="0"/>
              </a:spcBef>
              <a:spcAft>
                <a:spcPts val="0"/>
              </a:spcAft>
              <a:buClr>
                <a:srgbClr val="FFFFFF"/>
              </a:buClr>
              <a:buSzPct val="100000"/>
              <a:buFont typeface="Trebuchet MS"/>
              <a:buChar char="○"/>
            </a:pPr>
            <a:r>
              <a:rPr lang="en" sz="2400" dirty="0">
                <a:solidFill>
                  <a:srgbClr val="FFFFFF"/>
                </a:solidFill>
                <a:latin typeface="Trebuchet MS"/>
                <a:ea typeface="Trebuchet MS"/>
                <a:cs typeface="Trebuchet MS"/>
                <a:sym typeface="Trebuchet MS"/>
              </a:rPr>
              <a:t>4 </a:t>
            </a:r>
            <a:r>
              <a:rPr lang="en" sz="2400" dirty="0">
                <a:solidFill>
                  <a:srgbClr val="FFFFFF"/>
                </a:solidFill>
                <a:latin typeface="Trebuchet MS"/>
                <a:ea typeface="Trebuchet MS"/>
                <a:cs typeface="Trebuchet MS"/>
                <a:sym typeface="Trebuchet MS"/>
              </a:rPr>
              <a:t>t</a:t>
            </a:r>
            <a:r>
              <a:rPr lang="en" sz="2400" dirty="0" smtClean="0">
                <a:solidFill>
                  <a:srgbClr val="FFFFFF"/>
                </a:solidFill>
                <a:latin typeface="Trebuchet MS"/>
                <a:ea typeface="Trebuchet MS"/>
                <a:cs typeface="Trebuchet MS"/>
                <a:sym typeface="Trebuchet MS"/>
              </a:rPr>
              <a:t>otal versions </a:t>
            </a:r>
            <a:r>
              <a:rPr lang="en" sz="2400" dirty="0">
                <a:solidFill>
                  <a:srgbClr val="FFFFFF"/>
                </a:solidFill>
                <a:latin typeface="Trebuchet MS"/>
                <a:ea typeface="Trebuchet MS"/>
                <a:cs typeface="Trebuchet MS"/>
                <a:sym typeface="Trebuchet MS"/>
              </a:rPr>
              <a:t>were made</a:t>
            </a:r>
          </a:p>
          <a:p>
            <a:pPr marL="457200" marR="0" lvl="0" indent="0" algn="l" rtl="0">
              <a:lnSpc>
                <a:spcPct val="100000"/>
              </a:lnSpc>
              <a:spcBef>
                <a:spcPts val="0"/>
              </a:spcBef>
              <a:spcAft>
                <a:spcPts val="0"/>
              </a:spcAft>
              <a:buNone/>
            </a:pPr>
            <a:endParaRPr sz="2400" dirty="0">
              <a:solidFill>
                <a:srgbClr val="FFFFFF"/>
              </a:solidFill>
              <a:latin typeface="Trebuchet MS"/>
              <a:ea typeface="Trebuchet MS"/>
              <a:cs typeface="Trebuchet MS"/>
              <a:sym typeface="Trebuchet MS"/>
              <a:rtl val="0"/>
            </a:endParaRPr>
          </a:p>
        </p:txBody>
      </p:sp>
      <p:pic>
        <p:nvPicPr>
          <p:cNvPr id="138" name="Shape 138"/>
          <p:cNvPicPr preferRelativeResize="0"/>
          <p:nvPr/>
        </p:nvPicPr>
        <p:blipFill>
          <a:blip r:embed="rId3">
            <a:alphaModFix/>
          </a:blip>
          <a:stretch>
            <a:fillRect/>
          </a:stretch>
        </p:blipFill>
        <p:spPr>
          <a:xfrm>
            <a:off x="6591919" y="2258950"/>
            <a:ext cx="2094874" cy="2793175"/>
          </a:xfrm>
          <a:prstGeom prst="rect">
            <a:avLst/>
          </a:prstGeom>
          <a:noFill/>
          <a:ln>
            <a:noFill/>
          </a:ln>
        </p:spPr>
      </p:pic>
      <p:pic>
        <p:nvPicPr>
          <p:cNvPr id="139" name="Shape 139"/>
          <p:cNvPicPr preferRelativeResize="0"/>
          <p:nvPr/>
        </p:nvPicPr>
        <p:blipFill>
          <a:blip r:embed="rId4">
            <a:alphaModFix/>
          </a:blip>
          <a:stretch>
            <a:fillRect/>
          </a:stretch>
        </p:blipFill>
        <p:spPr>
          <a:xfrm>
            <a:off x="1807750" y="2869977"/>
            <a:ext cx="2577100" cy="1932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800" b="1">
                <a:solidFill>
                  <a:schemeClr val="lt2"/>
                </a:solidFill>
              </a:rPr>
              <a:t>Programming</a:t>
            </a:r>
          </a:p>
        </p:txBody>
      </p:sp>
      <p:sp>
        <p:nvSpPr>
          <p:cNvPr id="145" name="Shape 1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rgbClr val="FFFFFF"/>
              </a:buClr>
              <a:buSzPct val="100000"/>
              <a:buFont typeface="Trebuchet MS"/>
              <a:buChar char="●"/>
            </a:pPr>
            <a:r>
              <a:rPr lang="en" sz="2400" dirty="0">
                <a:solidFill>
                  <a:srgbClr val="FFFFFF"/>
                </a:solidFill>
              </a:rPr>
              <a:t>S4 Satellite Programming</a:t>
            </a:r>
          </a:p>
          <a:p>
            <a:pPr marL="914400" lvl="1" indent="-381000" rtl="0">
              <a:spcBef>
                <a:spcPts val="0"/>
              </a:spcBef>
              <a:buClr>
                <a:srgbClr val="FFFFFF"/>
              </a:buClr>
              <a:buSzPct val="100000"/>
              <a:buFont typeface="Trebuchet MS"/>
              <a:buChar char="○"/>
            </a:pPr>
            <a:r>
              <a:rPr lang="en" sz="2400" dirty="0">
                <a:solidFill>
                  <a:srgbClr val="FFFFFF"/>
                </a:solidFill>
              </a:rPr>
              <a:t>Arduino IDE Libraries</a:t>
            </a:r>
          </a:p>
          <a:p>
            <a:pPr marL="914400" lvl="1" indent="-381000" rtl="0">
              <a:spcBef>
                <a:spcPts val="0"/>
              </a:spcBef>
              <a:buClr>
                <a:srgbClr val="FFFFFF"/>
              </a:buClr>
              <a:buSzPct val="100000"/>
              <a:buFont typeface="Trebuchet MS"/>
              <a:buChar char="○"/>
            </a:pPr>
            <a:r>
              <a:rPr lang="en" sz="2400" dirty="0">
                <a:solidFill>
                  <a:srgbClr val="FFFFFF"/>
                </a:solidFill>
              </a:rPr>
              <a:t>WPA Modifications </a:t>
            </a:r>
          </a:p>
          <a:p>
            <a:pPr marL="457200" lvl="0" indent="0" rtl="0">
              <a:spcBef>
                <a:spcPts val="0"/>
              </a:spcBef>
              <a:buNone/>
            </a:pPr>
            <a:endParaRPr sz="2400" dirty="0">
              <a:solidFill>
                <a:srgbClr val="FFFFFF"/>
              </a:solidFill>
            </a:endParaRPr>
          </a:p>
          <a:p>
            <a:pPr marL="457200" lvl="0" indent="-381000" rtl="0">
              <a:spcBef>
                <a:spcPts val="0"/>
              </a:spcBef>
              <a:buClr>
                <a:srgbClr val="FFFFFF"/>
              </a:buClr>
              <a:buSzPct val="100000"/>
              <a:buFont typeface="Trebuchet MS"/>
              <a:buChar char="●"/>
            </a:pPr>
            <a:r>
              <a:rPr lang="en" sz="2400" dirty="0">
                <a:solidFill>
                  <a:srgbClr val="FFFFFF"/>
                </a:solidFill>
              </a:rPr>
              <a:t>Analysis of Data</a:t>
            </a:r>
          </a:p>
          <a:p>
            <a:pPr marL="914400" lvl="1" indent="-381000" rtl="0">
              <a:spcBef>
                <a:spcPts val="0"/>
              </a:spcBef>
              <a:buClr>
                <a:srgbClr val="FFFFFF"/>
              </a:buClr>
              <a:buSzPct val="100000"/>
              <a:buFont typeface="Trebuchet MS"/>
              <a:buChar char="○"/>
            </a:pPr>
            <a:r>
              <a:rPr lang="en" sz="2400" dirty="0">
                <a:solidFill>
                  <a:srgbClr val="FFFFFF"/>
                </a:solidFill>
              </a:rPr>
              <a:t>Export to Excel using functions and </a:t>
            </a:r>
            <a:r>
              <a:rPr lang="en" sz="2400" dirty="0" smtClean="0">
                <a:solidFill>
                  <a:srgbClr val="FFFFFF"/>
                </a:solidFill>
              </a:rPr>
              <a:t>equations</a:t>
            </a:r>
            <a:endParaRPr lang="en" sz="2400" dirty="0">
              <a:solidFill>
                <a:srgbClr val="FFFFFF"/>
              </a:solidFill>
            </a:endParaRPr>
          </a:p>
          <a:p>
            <a:pPr marL="457200" lvl="0" indent="0" rtl="0">
              <a:spcBef>
                <a:spcPts val="0"/>
              </a:spcBef>
              <a:buNone/>
            </a:pPr>
            <a:endParaRPr sz="2400" dirty="0">
              <a:solidFill>
                <a:srgbClr val="FFFFFF"/>
              </a:solidFill>
            </a:endParaRPr>
          </a:p>
          <a:p>
            <a:pPr marL="457200" lvl="0" indent="-381000" rtl="0">
              <a:spcBef>
                <a:spcPts val="0"/>
              </a:spcBef>
              <a:buClr>
                <a:srgbClr val="FFFFFF"/>
              </a:buClr>
              <a:buSzPct val="100000"/>
              <a:buFont typeface="Trebuchet MS"/>
              <a:buChar char="●"/>
            </a:pPr>
            <a:r>
              <a:rPr lang="en" sz="2400" dirty="0">
                <a:solidFill>
                  <a:srgbClr val="FFFFFF"/>
                </a:solidFill>
              </a:rPr>
              <a:t>On-Board Flight Computer</a:t>
            </a:r>
          </a:p>
          <a:p>
            <a:pPr marL="914400" lvl="1" indent="-381000">
              <a:spcBef>
                <a:spcPts val="0"/>
              </a:spcBef>
              <a:buClr>
                <a:srgbClr val="FFFFFF"/>
              </a:buClr>
              <a:buSzPct val="100000"/>
              <a:buFont typeface="Trebuchet MS"/>
              <a:buChar char="○"/>
            </a:pPr>
            <a:r>
              <a:rPr lang="en" sz="2400" dirty="0" smtClean="0">
                <a:solidFill>
                  <a:srgbClr val="FFFFFF"/>
                </a:solidFill>
              </a:rPr>
              <a:t>Programmed </a:t>
            </a:r>
            <a:r>
              <a:rPr lang="en" sz="2400" dirty="0">
                <a:solidFill>
                  <a:srgbClr val="FFFFFF"/>
                </a:solidFill>
              </a:rPr>
              <a:t>to </a:t>
            </a:r>
            <a:r>
              <a:rPr lang="en" sz="2400" dirty="0" smtClean="0">
                <a:solidFill>
                  <a:srgbClr val="FFFFFF"/>
                </a:solidFill>
              </a:rPr>
              <a:t>deploy </a:t>
            </a:r>
            <a:r>
              <a:rPr lang="en" sz="2400" dirty="0">
                <a:solidFill>
                  <a:srgbClr val="FFFFFF"/>
                </a:solidFill>
              </a:rPr>
              <a:t>at </a:t>
            </a:r>
            <a:r>
              <a:rPr lang="en" sz="2400" dirty="0" smtClean="0">
                <a:solidFill>
                  <a:srgbClr val="FFFFFF"/>
                </a:solidFill>
              </a:rPr>
              <a:t>safe </a:t>
            </a:r>
            <a:r>
              <a:rPr lang="en" sz="2400" dirty="0">
                <a:solidFill>
                  <a:srgbClr val="FFFFFF"/>
                </a:solidFill>
              </a:rPr>
              <a:t>a</a:t>
            </a:r>
            <a:r>
              <a:rPr lang="en" sz="2400" dirty="0" smtClean="0">
                <a:solidFill>
                  <a:srgbClr val="FFFFFF"/>
                </a:solidFill>
              </a:rPr>
              <a:t>ltitude</a:t>
            </a:r>
            <a:endParaRPr lang="en" sz="2400" dirty="0">
              <a:solidFill>
                <a:srgbClr val="FFFFFF"/>
              </a:solidFill>
            </a:endParaRPr>
          </a:p>
        </p:txBody>
      </p:sp>
      <p:pic>
        <p:nvPicPr>
          <p:cNvPr id="146" name="Shape 146"/>
          <p:cNvPicPr preferRelativeResize="0"/>
          <p:nvPr/>
        </p:nvPicPr>
        <p:blipFill>
          <a:blip r:embed="rId3">
            <a:alphaModFix/>
          </a:blip>
          <a:stretch>
            <a:fillRect/>
          </a:stretch>
        </p:blipFill>
        <p:spPr>
          <a:xfrm>
            <a:off x="4712525" y="205975"/>
            <a:ext cx="3797149" cy="2849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Testing and Data</a:t>
            </a:r>
          </a:p>
        </p:txBody>
      </p:sp>
      <p:sp>
        <p:nvSpPr>
          <p:cNvPr id="158" name="Shape 158"/>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lt1"/>
              </a:buClr>
              <a:buSzPct val="100000"/>
              <a:buFont typeface="Trebuchet MS"/>
              <a:buChar char="●"/>
            </a:pPr>
            <a:r>
              <a:rPr lang="en" sz="2400" dirty="0">
                <a:solidFill>
                  <a:schemeClr val="lt1"/>
                </a:solidFill>
                <a:latin typeface="Trebuchet MS"/>
                <a:ea typeface="Trebuchet MS"/>
                <a:cs typeface="Trebuchet MS"/>
                <a:sym typeface="Trebuchet MS"/>
              </a:rPr>
              <a:t>H</a:t>
            </a:r>
            <a:r>
              <a:rPr lang="en" sz="2400" b="0" i="0" u="none" strike="noStrike" cap="none" baseline="0" dirty="0">
                <a:solidFill>
                  <a:schemeClr val="lt1"/>
                </a:solidFill>
                <a:latin typeface="Trebuchet MS"/>
                <a:ea typeface="Trebuchet MS"/>
                <a:cs typeface="Trebuchet MS"/>
                <a:sym typeface="Trebuchet MS"/>
                <a:rtl val="0"/>
              </a:rPr>
              <a:t>ypothesis Testi</a:t>
            </a:r>
            <a:r>
              <a:rPr lang="en" sz="2400" dirty="0">
                <a:solidFill>
                  <a:schemeClr val="lt1"/>
                </a:solidFill>
                <a:latin typeface="Trebuchet MS"/>
                <a:ea typeface="Trebuchet MS"/>
                <a:cs typeface="Trebuchet MS"/>
                <a:sym typeface="Trebuchet MS"/>
                <a:rtl val="0"/>
              </a:rPr>
              <a:t>ng:</a:t>
            </a:r>
          </a:p>
          <a:p>
            <a:pPr marL="914400" marR="0" lvl="1" indent="-381000" algn="l" rtl="0">
              <a:lnSpc>
                <a:spcPct val="100000"/>
              </a:lnSpc>
              <a:spcBef>
                <a:spcPts val="0"/>
              </a:spcBef>
              <a:spcAft>
                <a:spcPts val="0"/>
              </a:spcAft>
              <a:buClr>
                <a:schemeClr val="lt1"/>
              </a:buClr>
              <a:buSzPct val="100000"/>
              <a:buFont typeface="Trebuchet MS"/>
              <a:buChar char="○"/>
            </a:pPr>
            <a:r>
              <a:rPr lang="en" sz="2400" dirty="0">
                <a:solidFill>
                  <a:schemeClr val="lt1"/>
                </a:solidFill>
                <a:latin typeface="Trebuchet MS"/>
                <a:ea typeface="Trebuchet MS"/>
                <a:cs typeface="Trebuchet MS"/>
                <a:sym typeface="Trebuchet MS"/>
                <a:rtl val="0"/>
              </a:rPr>
              <a:t>Magnetometer</a:t>
            </a:r>
          </a:p>
          <a:p>
            <a:pPr marL="914400" marR="0" lvl="1" indent="-381000" algn="l" rtl="0">
              <a:lnSpc>
                <a:spcPct val="100000"/>
              </a:lnSpc>
              <a:spcBef>
                <a:spcPts val="0"/>
              </a:spcBef>
              <a:spcAft>
                <a:spcPts val="0"/>
              </a:spcAft>
              <a:buClr>
                <a:schemeClr val="lt1"/>
              </a:buClr>
              <a:buSzPct val="100000"/>
              <a:buFont typeface="Trebuchet MS"/>
              <a:buChar char="○"/>
            </a:pPr>
            <a:r>
              <a:rPr lang="en" sz="2400" dirty="0">
                <a:solidFill>
                  <a:schemeClr val="lt1"/>
                </a:solidFill>
                <a:latin typeface="Trebuchet MS"/>
                <a:ea typeface="Trebuchet MS"/>
                <a:cs typeface="Trebuchet MS"/>
                <a:sym typeface="Trebuchet MS"/>
                <a:rtl val="0"/>
              </a:rPr>
              <a:t>Thermometer </a:t>
            </a:r>
          </a:p>
          <a:p>
            <a:pPr marL="914400" marR="0" lvl="1" indent="-381000" algn="l" rtl="0">
              <a:lnSpc>
                <a:spcPct val="100000"/>
              </a:lnSpc>
              <a:spcBef>
                <a:spcPts val="0"/>
              </a:spcBef>
              <a:spcAft>
                <a:spcPts val="0"/>
              </a:spcAft>
              <a:buClr>
                <a:schemeClr val="lt1"/>
              </a:buClr>
              <a:buSzPct val="100000"/>
              <a:buFont typeface="Trebuchet MS"/>
              <a:buChar char="○"/>
            </a:pPr>
            <a:r>
              <a:rPr lang="en" sz="2400" dirty="0">
                <a:solidFill>
                  <a:schemeClr val="lt1"/>
                </a:solidFill>
                <a:latin typeface="Trebuchet MS"/>
                <a:ea typeface="Trebuchet MS"/>
                <a:cs typeface="Trebuchet MS"/>
                <a:sym typeface="Trebuchet MS"/>
                <a:rtl val="0"/>
              </a:rPr>
              <a:t>Barometric Pressure</a:t>
            </a:r>
          </a:p>
          <a:p>
            <a:pPr marL="914400" marR="0" lvl="1" indent="-381000" algn="l" rtl="0">
              <a:lnSpc>
                <a:spcPct val="100000"/>
              </a:lnSpc>
              <a:spcBef>
                <a:spcPts val="0"/>
              </a:spcBef>
              <a:spcAft>
                <a:spcPts val="0"/>
              </a:spcAft>
              <a:buClr>
                <a:schemeClr val="lt1"/>
              </a:buClr>
              <a:buSzPct val="100000"/>
              <a:buFont typeface="Trebuchet MS"/>
              <a:buChar char="○"/>
            </a:pPr>
            <a:r>
              <a:rPr lang="en" sz="2400" dirty="0">
                <a:solidFill>
                  <a:schemeClr val="lt1"/>
                </a:solidFill>
                <a:latin typeface="Trebuchet MS"/>
                <a:ea typeface="Trebuchet MS"/>
                <a:cs typeface="Trebuchet MS"/>
                <a:sym typeface="Trebuchet MS"/>
                <a:rtl val="0"/>
              </a:rPr>
              <a:t>Humidity Gauge</a:t>
            </a:r>
          </a:p>
          <a:p>
            <a:pPr marL="457200" marR="0" lvl="0" indent="-381000" algn="l" rtl="0">
              <a:lnSpc>
                <a:spcPct val="100000"/>
              </a:lnSpc>
              <a:spcBef>
                <a:spcPts val="0"/>
              </a:spcBef>
              <a:spcAft>
                <a:spcPts val="0"/>
              </a:spcAft>
              <a:buClr>
                <a:schemeClr val="lt1"/>
              </a:buClr>
              <a:buSzPct val="100000"/>
              <a:buFont typeface="Trebuchet MS"/>
              <a:buChar char="●"/>
            </a:pPr>
            <a:r>
              <a:rPr lang="en" sz="2400" dirty="0">
                <a:solidFill>
                  <a:schemeClr val="lt1"/>
                </a:solidFill>
                <a:latin typeface="Trebuchet MS"/>
                <a:ea typeface="Trebuchet MS"/>
                <a:cs typeface="Trebuchet MS"/>
                <a:sym typeface="Trebuchet MS"/>
                <a:rtl val="0"/>
              </a:rPr>
              <a:t>Data </a:t>
            </a:r>
            <a:r>
              <a:rPr lang="en" sz="2400" dirty="0" smtClean="0">
                <a:solidFill>
                  <a:schemeClr val="lt1"/>
                </a:solidFill>
                <a:latin typeface="Trebuchet MS"/>
                <a:ea typeface="Trebuchet MS"/>
                <a:cs typeface="Trebuchet MS"/>
                <a:sym typeface="Trebuchet MS"/>
                <a:rtl val="0"/>
              </a:rPr>
              <a:t>from </a:t>
            </a:r>
            <a:r>
              <a:rPr lang="en" sz="2400" dirty="0">
                <a:solidFill>
                  <a:schemeClr val="lt1"/>
                </a:solidFill>
                <a:latin typeface="Trebuchet MS"/>
                <a:ea typeface="Trebuchet MS"/>
                <a:cs typeface="Trebuchet MS"/>
                <a:sym typeface="Trebuchet MS"/>
              </a:rPr>
              <a:t>a</a:t>
            </a:r>
            <a:r>
              <a:rPr lang="en" sz="2400" dirty="0" smtClean="0">
                <a:solidFill>
                  <a:schemeClr val="lt1"/>
                </a:solidFill>
                <a:latin typeface="Trebuchet MS"/>
                <a:ea typeface="Trebuchet MS"/>
                <a:cs typeface="Trebuchet MS"/>
                <a:sym typeface="Trebuchet MS"/>
                <a:rtl val="0"/>
              </a:rPr>
              <a:t>pogee </a:t>
            </a:r>
            <a:r>
              <a:rPr lang="en" sz="2400" dirty="0">
                <a:solidFill>
                  <a:schemeClr val="lt1"/>
                </a:solidFill>
                <a:latin typeface="Trebuchet MS"/>
                <a:ea typeface="Trebuchet MS"/>
                <a:cs typeface="Trebuchet MS"/>
                <a:sym typeface="Trebuchet MS"/>
                <a:rtl val="0"/>
              </a:rPr>
              <a:t>to </a:t>
            </a:r>
            <a:r>
              <a:rPr lang="en" sz="2400" dirty="0" smtClean="0">
                <a:solidFill>
                  <a:schemeClr val="lt1"/>
                </a:solidFill>
                <a:latin typeface="Trebuchet MS"/>
                <a:ea typeface="Trebuchet MS"/>
                <a:cs typeface="Trebuchet MS"/>
                <a:sym typeface="Trebuchet MS"/>
                <a:rtl val="0"/>
              </a:rPr>
              <a:t>ground</a:t>
            </a:r>
            <a:endParaRPr lang="en" sz="2400" dirty="0">
              <a:solidFill>
                <a:schemeClr val="lt1"/>
              </a:solidFill>
              <a:latin typeface="Trebuchet MS"/>
              <a:ea typeface="Trebuchet MS"/>
              <a:cs typeface="Trebuchet MS"/>
              <a:sym typeface="Trebuchet MS"/>
              <a:rtl val="0"/>
            </a:endParaRPr>
          </a:p>
          <a:p>
            <a:pPr marL="457200" marR="0" lvl="0" indent="-381000" algn="l" rtl="0">
              <a:lnSpc>
                <a:spcPct val="100000"/>
              </a:lnSpc>
              <a:spcBef>
                <a:spcPts val="0"/>
              </a:spcBef>
              <a:spcAft>
                <a:spcPts val="0"/>
              </a:spcAft>
              <a:buClr>
                <a:schemeClr val="lt1"/>
              </a:buClr>
              <a:buSzPct val="100000"/>
              <a:buFont typeface="Trebuchet MS"/>
              <a:buChar char="●"/>
            </a:pPr>
            <a:r>
              <a:rPr lang="en" sz="2400" dirty="0">
                <a:solidFill>
                  <a:schemeClr val="lt1"/>
                </a:solidFill>
                <a:latin typeface="Trebuchet MS"/>
                <a:ea typeface="Trebuchet MS"/>
                <a:cs typeface="Trebuchet MS"/>
                <a:sym typeface="Trebuchet MS"/>
                <a:rtl val="0"/>
              </a:rPr>
              <a:t>Testing the </a:t>
            </a:r>
            <a:r>
              <a:rPr lang="en" sz="2400" dirty="0" smtClean="0">
                <a:solidFill>
                  <a:schemeClr val="lt1"/>
                </a:solidFill>
                <a:latin typeface="Trebuchet MS"/>
                <a:ea typeface="Trebuchet MS"/>
                <a:cs typeface="Trebuchet MS"/>
                <a:sym typeface="Trebuchet MS"/>
                <a:rtl val="0"/>
              </a:rPr>
              <a:t>altimeter </a:t>
            </a:r>
            <a:r>
              <a:rPr lang="en" sz="2400" dirty="0">
                <a:solidFill>
                  <a:schemeClr val="lt1"/>
                </a:solidFill>
                <a:latin typeface="Trebuchet MS"/>
                <a:ea typeface="Trebuchet MS"/>
                <a:cs typeface="Trebuchet MS"/>
                <a:sym typeface="Trebuchet MS"/>
                <a:rtl val="0"/>
              </a:rPr>
              <a:t>with the </a:t>
            </a:r>
            <a:r>
              <a:rPr lang="en" sz="2400" dirty="0" smtClean="0">
                <a:solidFill>
                  <a:schemeClr val="lt1"/>
                </a:solidFill>
                <a:latin typeface="Trebuchet MS"/>
                <a:ea typeface="Trebuchet MS"/>
                <a:cs typeface="Trebuchet MS"/>
                <a:sym typeface="Trebuchet MS"/>
                <a:rtl val="0"/>
              </a:rPr>
              <a:t>vacuum </a:t>
            </a:r>
            <a:r>
              <a:rPr lang="en" sz="2400" dirty="0">
                <a:solidFill>
                  <a:schemeClr val="lt1"/>
                </a:solidFill>
                <a:latin typeface="Trebuchet MS"/>
                <a:ea typeface="Trebuchet MS"/>
                <a:cs typeface="Trebuchet MS"/>
                <a:sym typeface="Trebuchet MS"/>
              </a:rPr>
              <a:t>c</a:t>
            </a:r>
            <a:r>
              <a:rPr lang="en" sz="2400" dirty="0" smtClean="0">
                <a:solidFill>
                  <a:schemeClr val="lt1"/>
                </a:solidFill>
                <a:latin typeface="Trebuchet MS"/>
                <a:ea typeface="Trebuchet MS"/>
                <a:cs typeface="Trebuchet MS"/>
                <a:sym typeface="Trebuchet MS"/>
                <a:rtl val="0"/>
              </a:rPr>
              <a:t>hamber</a:t>
            </a:r>
            <a:endParaRPr lang="en" sz="2400" dirty="0">
              <a:solidFill>
                <a:schemeClr val="lt1"/>
              </a:solidFill>
              <a:latin typeface="Trebuchet MS"/>
              <a:ea typeface="Trebuchet MS"/>
              <a:cs typeface="Trebuchet MS"/>
              <a:sym typeface="Trebuchet MS"/>
              <a:rtl val="0"/>
            </a:endParaRPr>
          </a:p>
        </p:txBody>
      </p:sp>
      <p:pic>
        <p:nvPicPr>
          <p:cNvPr id="159" name="Shape 159"/>
          <p:cNvPicPr preferRelativeResize="0"/>
          <p:nvPr/>
        </p:nvPicPr>
        <p:blipFill rotWithShape="1">
          <a:blip r:embed="rId3">
            <a:alphaModFix/>
          </a:blip>
          <a:srcRect/>
          <a:stretch/>
        </p:blipFill>
        <p:spPr>
          <a:xfrm>
            <a:off x="5362000" y="1308300"/>
            <a:ext cx="3039300" cy="1765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600">
                <a:solidFill>
                  <a:srgbClr val="ACB4C2"/>
                </a:solidFill>
              </a:rPr>
              <a:t>Challenges overcame</a:t>
            </a:r>
          </a:p>
        </p:txBody>
      </p:sp>
      <p:sp>
        <p:nvSpPr>
          <p:cNvPr id="152" name="Shape 1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rgbClr val="ACB4C2"/>
              </a:buClr>
              <a:buSzPct val="100000"/>
              <a:buFont typeface="Trebuchet MS"/>
              <a:buChar char="●"/>
            </a:pPr>
            <a:r>
              <a:rPr lang="en" sz="2400" dirty="0">
                <a:solidFill>
                  <a:srgbClr val="ACB4C2"/>
                </a:solidFill>
              </a:rPr>
              <a:t>Challenge: </a:t>
            </a:r>
          </a:p>
          <a:p>
            <a:pPr marL="914400" lvl="1" indent="-381000" rtl="0">
              <a:spcBef>
                <a:spcPts val="0"/>
              </a:spcBef>
              <a:buClr>
                <a:srgbClr val="ACB4C2"/>
              </a:buClr>
              <a:buSzPct val="100000"/>
              <a:buFont typeface="Trebuchet MS"/>
              <a:buChar char="○"/>
            </a:pPr>
            <a:r>
              <a:rPr lang="en" sz="2400" dirty="0" smtClean="0">
                <a:solidFill>
                  <a:srgbClr val="ACB4C2"/>
                </a:solidFill>
              </a:rPr>
              <a:t>Drone/satellite </a:t>
            </a:r>
            <a:r>
              <a:rPr lang="en" sz="2400" dirty="0">
                <a:solidFill>
                  <a:srgbClr val="ACB4C2"/>
                </a:solidFill>
              </a:rPr>
              <a:t>issue</a:t>
            </a:r>
          </a:p>
          <a:p>
            <a:pPr marL="914400" lvl="1" indent="-381000" rtl="0">
              <a:spcBef>
                <a:spcPts val="0"/>
              </a:spcBef>
              <a:buClr>
                <a:srgbClr val="ACB4C2"/>
              </a:buClr>
              <a:buSzPct val="100000"/>
              <a:buFont typeface="Trebuchet MS"/>
              <a:buChar char="○"/>
            </a:pPr>
            <a:r>
              <a:rPr lang="en" sz="2400" dirty="0">
                <a:solidFill>
                  <a:srgbClr val="ACB4C2"/>
                </a:solidFill>
              </a:rPr>
              <a:t>3d printer</a:t>
            </a:r>
          </a:p>
          <a:p>
            <a:pPr marL="914400" lvl="1" indent="-381000" rtl="0">
              <a:spcBef>
                <a:spcPts val="0"/>
              </a:spcBef>
              <a:buClr>
                <a:srgbClr val="ACB4C2"/>
              </a:buClr>
              <a:buSzPct val="100000"/>
              <a:buFont typeface="Trebuchet MS"/>
              <a:buChar char="○"/>
            </a:pPr>
            <a:r>
              <a:rPr lang="en" sz="2400" dirty="0">
                <a:solidFill>
                  <a:srgbClr val="ACB4C2"/>
                </a:solidFill>
              </a:rPr>
              <a:t>R</a:t>
            </a:r>
            <a:r>
              <a:rPr lang="en" sz="2400" dirty="0" smtClean="0">
                <a:solidFill>
                  <a:srgbClr val="ACB4C2"/>
                </a:solidFill>
              </a:rPr>
              <a:t>aising </a:t>
            </a:r>
            <a:r>
              <a:rPr lang="en" sz="2400" dirty="0">
                <a:solidFill>
                  <a:srgbClr val="ACB4C2"/>
                </a:solidFill>
              </a:rPr>
              <a:t>funds</a:t>
            </a:r>
          </a:p>
          <a:p>
            <a:pPr marL="914400" lvl="1" indent="-381000" rtl="0">
              <a:spcBef>
                <a:spcPts val="0"/>
              </a:spcBef>
              <a:buClr>
                <a:srgbClr val="ACB4C2"/>
              </a:buClr>
              <a:buSzPct val="100000"/>
              <a:buFont typeface="Trebuchet MS"/>
              <a:buChar char="○"/>
            </a:pPr>
            <a:r>
              <a:rPr lang="en" sz="2400" dirty="0">
                <a:solidFill>
                  <a:srgbClr val="ACB4C2"/>
                </a:solidFill>
              </a:rPr>
              <a:t>T</a:t>
            </a:r>
            <a:r>
              <a:rPr lang="en" sz="2400" dirty="0" smtClean="0">
                <a:solidFill>
                  <a:srgbClr val="ACB4C2"/>
                </a:solidFill>
              </a:rPr>
              <a:t>ransportation </a:t>
            </a:r>
            <a:r>
              <a:rPr lang="en" sz="2400" dirty="0">
                <a:solidFill>
                  <a:srgbClr val="ACB4C2"/>
                </a:solidFill>
              </a:rPr>
              <a:t>of materials</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Results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49239"/>
            <a:ext cx="3276600" cy="226726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13310"/>
            <a:ext cx="3429000" cy="23779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565068"/>
            <a:ext cx="3429001" cy="2371117"/>
          </a:xfrm>
          <a:prstGeom prst="rect">
            <a:avLst/>
          </a:prstGeom>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9550"/>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dirty="0" smtClean="0">
                <a:solidFill>
                  <a:schemeClr val="lt2"/>
                </a:solidFill>
                <a:latin typeface="Trebuchet MS"/>
                <a:ea typeface="Trebuchet MS"/>
                <a:cs typeface="Trebuchet MS"/>
                <a:sym typeface="Trebuchet MS"/>
              </a:rPr>
              <a:t>Final </a:t>
            </a:r>
            <a:r>
              <a:rPr lang="en" sz="3600" b="1" dirty="0" smtClean="0">
                <a:solidFill>
                  <a:schemeClr val="lt2"/>
                </a:solidFill>
                <a:latin typeface="Trebuchet MS"/>
                <a:ea typeface="Trebuchet MS"/>
                <a:cs typeface="Trebuchet MS"/>
                <a:sym typeface="Trebuchet MS"/>
              </a:rPr>
              <a:t>Results</a:t>
            </a:r>
            <a:endParaRPr lang="en" sz="3600" b="1" i="0" u="none" strike="noStrike" cap="none" baseline="0" dirty="0">
              <a:solidFill>
                <a:schemeClr val="lt2"/>
              </a:solidFill>
              <a:latin typeface="Trebuchet MS"/>
              <a:ea typeface="Trebuchet MS"/>
              <a:cs typeface="Trebuchet MS"/>
              <a:sym typeface="Trebuchet MS"/>
              <a:rtl val="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409" y="1263999"/>
            <a:ext cx="4986338" cy="3539639"/>
          </a:xfrm>
          <a:prstGeom prst="rect">
            <a:avLst/>
          </a:prstGeom>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dirty="0" smtClean="0">
                <a:solidFill>
                  <a:schemeClr val="lt2"/>
                </a:solidFill>
                <a:latin typeface="Trebuchet MS"/>
                <a:ea typeface="Trebuchet MS"/>
                <a:cs typeface="Trebuchet MS"/>
                <a:sym typeface="Trebuchet MS"/>
                <a:rtl val="0"/>
              </a:rPr>
              <a:t>Conclusion</a:t>
            </a:r>
            <a:endParaRPr lang="en" sz="3600" b="1" i="0" u="none" strike="noStrike" cap="none" baseline="0" dirty="0">
              <a:solidFill>
                <a:schemeClr val="lt2"/>
              </a:solidFill>
              <a:latin typeface="Trebuchet MS"/>
              <a:ea typeface="Trebuchet MS"/>
              <a:cs typeface="Trebuchet MS"/>
              <a:sym typeface="Trebuchet MS"/>
              <a:rtl val="0"/>
            </a:endParaRPr>
          </a:p>
        </p:txBody>
      </p:sp>
      <p:sp>
        <p:nvSpPr>
          <p:cNvPr id="171" name="Shape 171"/>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lt1"/>
              </a:buClr>
              <a:buFont typeface="Arial" panose="020B0604020202020204" pitchFamily="34" charset="0"/>
              <a:buChar char="•"/>
            </a:pPr>
            <a:r>
              <a:rPr lang="en-US" sz="2000" b="0" i="0" u="none" strike="noStrike" cap="none" baseline="0" dirty="0" smtClean="0">
                <a:solidFill>
                  <a:schemeClr val="lt1"/>
                </a:solidFill>
                <a:latin typeface="Trebuchet MS"/>
                <a:ea typeface="Trebuchet MS"/>
                <a:cs typeface="Trebuchet MS"/>
                <a:sym typeface="Trebuchet MS"/>
                <a:rtl val="0"/>
              </a:rPr>
              <a:t>There was no significant</a:t>
            </a:r>
            <a:r>
              <a:rPr lang="en-US" sz="2000" b="0" i="0" u="none" strike="noStrike" cap="none" dirty="0" smtClean="0">
                <a:solidFill>
                  <a:schemeClr val="lt1"/>
                </a:solidFill>
                <a:latin typeface="Trebuchet MS"/>
                <a:ea typeface="Trebuchet MS"/>
                <a:cs typeface="Trebuchet MS"/>
                <a:sym typeface="Trebuchet MS"/>
                <a:rtl val="0"/>
              </a:rPr>
              <a:t> correlation between altitude and magnetic field strength</a:t>
            </a:r>
          </a:p>
          <a:p>
            <a:pPr marL="457200" marR="0" lvl="0" indent="-457200" algn="l" rtl="0">
              <a:lnSpc>
                <a:spcPct val="100000"/>
              </a:lnSpc>
              <a:spcBef>
                <a:spcPts val="0"/>
              </a:spcBef>
              <a:spcAft>
                <a:spcPts val="0"/>
              </a:spcAft>
              <a:buClr>
                <a:schemeClr val="lt1"/>
              </a:buClr>
              <a:buFont typeface="Arial" panose="020B0604020202020204" pitchFamily="34" charset="0"/>
              <a:buChar char="•"/>
            </a:pPr>
            <a:r>
              <a:rPr lang="en-US" sz="2000" baseline="0" dirty="0" smtClean="0">
                <a:solidFill>
                  <a:schemeClr val="lt1"/>
                </a:solidFill>
                <a:latin typeface="Trebuchet MS"/>
                <a:ea typeface="Trebuchet MS"/>
                <a:cs typeface="Trebuchet MS"/>
                <a:sym typeface="Trebuchet MS"/>
              </a:rPr>
              <a:t>Based on</a:t>
            </a:r>
            <a:r>
              <a:rPr lang="en-US" sz="2000" dirty="0" smtClean="0">
                <a:solidFill>
                  <a:schemeClr val="lt1"/>
                </a:solidFill>
                <a:latin typeface="Trebuchet MS"/>
                <a:ea typeface="Trebuchet MS"/>
                <a:cs typeface="Trebuchet MS"/>
                <a:sym typeface="Trebuchet MS"/>
              </a:rPr>
              <a:t> our experimental data, our hypothesis was correct</a:t>
            </a:r>
          </a:p>
          <a:p>
            <a:pPr marL="457200" marR="0" lvl="0" indent="-457200" algn="l" rtl="0">
              <a:lnSpc>
                <a:spcPct val="100000"/>
              </a:lnSpc>
              <a:spcBef>
                <a:spcPts val="0"/>
              </a:spcBef>
              <a:spcAft>
                <a:spcPts val="0"/>
              </a:spcAft>
              <a:buClr>
                <a:schemeClr val="lt1"/>
              </a:buClr>
              <a:buFont typeface="Arial" panose="020B0604020202020204" pitchFamily="34" charset="0"/>
              <a:buChar char="•"/>
            </a:pPr>
            <a:r>
              <a:rPr lang="en-US" sz="2000" dirty="0" smtClean="0">
                <a:solidFill>
                  <a:schemeClr val="lt1"/>
                </a:solidFill>
                <a:latin typeface="Trebuchet MS"/>
                <a:ea typeface="Trebuchet MS"/>
                <a:cs typeface="Trebuchet MS"/>
                <a:sym typeface="Trebuchet MS"/>
              </a:rPr>
              <a:t>Magnetic field strength does not play a role in determining the altitude at which birds </a:t>
            </a:r>
            <a:r>
              <a:rPr lang="en-US" sz="2000" dirty="0" smtClean="0">
                <a:solidFill>
                  <a:schemeClr val="lt1"/>
                </a:solidFill>
                <a:latin typeface="Trebuchet MS"/>
                <a:ea typeface="Trebuchet MS"/>
                <a:cs typeface="Trebuchet MS"/>
                <a:sym typeface="Trebuchet MS"/>
              </a:rPr>
              <a:t>migrate</a:t>
            </a:r>
          </a:p>
          <a:p>
            <a:pPr marL="457200" marR="0" lvl="0" indent="-457200" algn="l" rtl="0">
              <a:lnSpc>
                <a:spcPct val="100000"/>
              </a:lnSpc>
              <a:spcBef>
                <a:spcPts val="0"/>
              </a:spcBef>
              <a:spcAft>
                <a:spcPts val="0"/>
              </a:spcAft>
              <a:buClr>
                <a:schemeClr val="lt1"/>
              </a:buClr>
              <a:buFont typeface="Arial" panose="020B0604020202020204" pitchFamily="34" charset="0"/>
              <a:buChar char="•"/>
            </a:pPr>
            <a:r>
              <a:rPr lang="en-US" sz="2000" dirty="0" smtClean="0">
                <a:solidFill>
                  <a:schemeClr val="lt1"/>
                </a:solidFill>
                <a:latin typeface="Trebuchet MS"/>
                <a:ea typeface="Trebuchet MS"/>
                <a:cs typeface="Trebuchet MS"/>
                <a:sym typeface="Trebuchet MS"/>
              </a:rPr>
              <a:t>Altitude must be determined by temperature, barometric pressure, and humidity</a:t>
            </a:r>
            <a:endParaRPr sz="2000" b="0" i="0" u="none" strike="noStrike" cap="none" baseline="0" dirty="0">
              <a:solidFill>
                <a:schemeClr val="lt1"/>
              </a:solidFill>
              <a:latin typeface="Trebuchet MS"/>
              <a:ea typeface="Trebuchet MS"/>
              <a:cs typeface="Trebuchet MS"/>
              <a:sym typeface="Trebuchet MS"/>
              <a:rtl val="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952" y="3181350"/>
            <a:ext cx="2306302" cy="1637169"/>
          </a:xfrm>
          <a:prstGeom prst="rect">
            <a:avLst/>
          </a:prstGeom>
        </p:spPr>
      </p:pic>
    </p:spTree>
    <p:extLst>
      <p:ext uri="{BB962C8B-B14F-4D97-AF65-F5344CB8AC3E}">
        <p14:creationId xmlns:p14="http://schemas.microsoft.com/office/powerpoint/2010/main" val="142084603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dirty="0" smtClean="0">
                <a:solidFill>
                  <a:schemeClr val="lt2"/>
                </a:solidFill>
                <a:latin typeface="Trebuchet MS"/>
                <a:ea typeface="Trebuchet MS"/>
                <a:cs typeface="Trebuchet MS"/>
                <a:sym typeface="Trebuchet MS"/>
                <a:rtl val="0"/>
              </a:rPr>
              <a:t>Support</a:t>
            </a:r>
            <a:endParaRPr lang="en" sz="3600" b="1" i="0" u="none" strike="noStrike" cap="none" baseline="0" dirty="0">
              <a:solidFill>
                <a:schemeClr val="lt2"/>
              </a:solidFill>
              <a:latin typeface="Trebuchet MS"/>
              <a:ea typeface="Trebuchet MS"/>
              <a:cs typeface="Trebuchet MS"/>
              <a:sym typeface="Trebuchet MS"/>
              <a:rtl val="0"/>
            </a:endParaRPr>
          </a:p>
        </p:txBody>
      </p:sp>
      <p:sp>
        <p:nvSpPr>
          <p:cNvPr id="171" name="Shape 171"/>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R="0" lvl="0" rtl="0">
              <a:lnSpc>
                <a:spcPct val="100000"/>
              </a:lnSpc>
              <a:spcBef>
                <a:spcPts val="0"/>
              </a:spcBef>
              <a:spcAft>
                <a:spcPts val="0"/>
              </a:spcAft>
              <a:buClr>
                <a:schemeClr val="lt1"/>
              </a:buClr>
            </a:pPr>
            <a:r>
              <a:rPr lang="en-US" sz="2000" b="0" i="0" u="none" strike="noStrike" cap="none" baseline="0" dirty="0" smtClean="0">
                <a:solidFill>
                  <a:schemeClr val="lt1"/>
                </a:solidFill>
                <a:latin typeface="Trebuchet MS"/>
                <a:ea typeface="Trebuchet MS"/>
                <a:cs typeface="Trebuchet MS"/>
                <a:sym typeface="Trebuchet MS"/>
                <a:rtl val="0"/>
              </a:rPr>
              <a:t>From the</a:t>
            </a:r>
            <a:r>
              <a:rPr lang="en-US" sz="2000" b="0" i="0" u="none" strike="noStrike" cap="none" dirty="0" smtClean="0">
                <a:solidFill>
                  <a:schemeClr val="lt1"/>
                </a:solidFill>
                <a:latin typeface="Trebuchet MS"/>
                <a:ea typeface="Trebuchet MS"/>
                <a:cs typeface="Trebuchet MS"/>
                <a:sym typeface="Trebuchet MS"/>
                <a:rtl val="0"/>
              </a:rPr>
              <a:t> data we collected:</a:t>
            </a:r>
          </a:p>
          <a:p>
            <a:pPr marL="457200" lvl="8" indent="-457200">
              <a:buFont typeface="Arial" panose="020B0604020202020204" pitchFamily="34" charset="0"/>
              <a:buChar char="•"/>
            </a:pPr>
            <a:r>
              <a:rPr lang="en-US" sz="2000" dirty="0">
                <a:solidFill>
                  <a:schemeClr val="lt1"/>
                </a:solidFill>
                <a:latin typeface="Trebuchet MS"/>
                <a:ea typeface="Trebuchet MS"/>
                <a:cs typeface="Trebuchet MS"/>
                <a:sym typeface="Trebuchet MS"/>
              </a:rPr>
              <a:t>W</a:t>
            </a:r>
            <a:r>
              <a:rPr lang="en-US" sz="2000" b="0" i="0" u="none" strike="noStrike" cap="none" dirty="0" smtClean="0">
                <a:solidFill>
                  <a:schemeClr val="lt1"/>
                </a:solidFill>
                <a:latin typeface="Trebuchet MS"/>
                <a:ea typeface="Trebuchet MS"/>
                <a:cs typeface="Trebuchet MS"/>
                <a:sym typeface="Trebuchet MS"/>
                <a:rtl val="0"/>
              </a:rPr>
              <a:t>e </a:t>
            </a:r>
            <a:r>
              <a:rPr lang="en-US" sz="2000" b="0" i="0" u="none" strike="noStrike" cap="none" dirty="0" smtClean="0">
                <a:solidFill>
                  <a:schemeClr val="lt1"/>
                </a:solidFill>
                <a:latin typeface="Trebuchet MS"/>
                <a:ea typeface="Trebuchet MS"/>
                <a:cs typeface="Trebuchet MS"/>
                <a:sym typeface="Trebuchet MS"/>
                <a:rtl val="0"/>
              </a:rPr>
              <a:t>saw no upward or downward trend in Magnetic fiel</a:t>
            </a:r>
            <a:r>
              <a:rPr lang="en-US" sz="2000" dirty="0" smtClean="0">
                <a:solidFill>
                  <a:schemeClr val="lt1"/>
                </a:solidFill>
                <a:latin typeface="Trebuchet MS"/>
                <a:ea typeface="Trebuchet MS"/>
                <a:cs typeface="Trebuchet MS"/>
                <a:sym typeface="Trebuchet MS"/>
              </a:rPr>
              <a:t>d as altitude </a:t>
            </a:r>
            <a:r>
              <a:rPr lang="en-US" sz="2000" dirty="0" smtClean="0">
                <a:solidFill>
                  <a:schemeClr val="lt1"/>
                </a:solidFill>
                <a:latin typeface="Trebuchet MS"/>
                <a:ea typeface="Trebuchet MS"/>
                <a:cs typeface="Trebuchet MS"/>
                <a:sym typeface="Trebuchet MS"/>
              </a:rPr>
              <a:t>increased</a:t>
            </a:r>
          </a:p>
          <a:p>
            <a:pPr marL="457200" lvl="8" indent="-457200">
              <a:buFont typeface="Arial" panose="020B0604020202020204" pitchFamily="34" charset="0"/>
              <a:buChar char="•"/>
            </a:pPr>
            <a:r>
              <a:rPr lang="en-US" sz="2000" dirty="0" smtClean="0">
                <a:solidFill>
                  <a:schemeClr val="lt1"/>
                </a:solidFill>
                <a:latin typeface="Trebuchet MS"/>
                <a:ea typeface="Trebuchet MS"/>
                <a:cs typeface="Trebuchet MS"/>
                <a:sym typeface="Trebuchet MS"/>
              </a:rPr>
              <a:t>This means that the magnetite and </a:t>
            </a:r>
            <a:r>
              <a:rPr lang="en-US" sz="2000" dirty="0" err="1" smtClean="0">
                <a:solidFill>
                  <a:schemeClr val="lt1"/>
                </a:solidFill>
                <a:latin typeface="Trebuchet MS"/>
                <a:ea typeface="Trebuchet MS"/>
                <a:cs typeface="Trebuchet MS"/>
                <a:sym typeface="Trebuchet MS"/>
              </a:rPr>
              <a:t>cryptochromes</a:t>
            </a:r>
            <a:r>
              <a:rPr lang="en-US" sz="2000" dirty="0" smtClean="0">
                <a:solidFill>
                  <a:schemeClr val="lt1"/>
                </a:solidFill>
                <a:latin typeface="Trebuchet MS"/>
                <a:ea typeface="Trebuchet MS"/>
                <a:cs typeface="Trebuchet MS"/>
                <a:sym typeface="Trebuchet MS"/>
              </a:rPr>
              <a:t> in the birds would detect no changes in the magnetic field as altitude increased, based on our experimental values</a:t>
            </a:r>
            <a:endParaRPr lang="en-US" sz="3000" dirty="0">
              <a:solidFill>
                <a:schemeClr val="lt1"/>
              </a:solidFill>
              <a:latin typeface="Trebuchet MS"/>
              <a:ea typeface="Trebuchet MS"/>
              <a:cs typeface="Trebuchet MS"/>
              <a:sym typeface="Trebuchet MS"/>
            </a:endParaRPr>
          </a:p>
          <a:p>
            <a:pPr marL="457200" lvl="8" indent="-457200">
              <a:buFont typeface="Arial" panose="020B0604020202020204" pitchFamily="34" charset="0"/>
              <a:buChar char="•"/>
            </a:pPr>
            <a:endParaRPr lang="en-US" sz="2000" dirty="0" smtClean="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420846038"/>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S4 Outreach</a:t>
            </a:r>
          </a:p>
        </p:txBody>
      </p:sp>
      <p:sp>
        <p:nvSpPr>
          <p:cNvPr id="183" name="Shape 183"/>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lt1"/>
              </a:buClr>
              <a:buSzPct val="100000"/>
              <a:buFont typeface="Trebuchet MS"/>
              <a:buChar char="●"/>
            </a:pPr>
            <a:r>
              <a:rPr lang="en" sz="1800" dirty="0">
                <a:solidFill>
                  <a:schemeClr val="lt1"/>
                </a:solidFill>
                <a:latin typeface="Trebuchet MS"/>
                <a:ea typeface="Trebuchet MS"/>
                <a:cs typeface="Trebuchet MS"/>
                <a:sym typeface="Trebuchet MS"/>
              </a:rPr>
              <a:t>Community Spotlights</a:t>
            </a:r>
          </a:p>
          <a:p>
            <a:pPr marL="914400" marR="0" lvl="1" indent="-342900" algn="l" rtl="0">
              <a:lnSpc>
                <a:spcPct val="100000"/>
              </a:lnSpc>
              <a:spcBef>
                <a:spcPts val="0"/>
              </a:spcBef>
              <a:spcAft>
                <a:spcPts val="0"/>
              </a:spcAft>
              <a:buClr>
                <a:schemeClr val="lt1"/>
              </a:buClr>
              <a:buSzPct val="100000"/>
              <a:buFont typeface="Trebuchet MS"/>
              <a:buChar char="○"/>
            </a:pPr>
            <a:r>
              <a:rPr lang="en" sz="1800" dirty="0">
                <a:solidFill>
                  <a:schemeClr val="lt1"/>
                </a:solidFill>
                <a:latin typeface="Trebuchet MS"/>
                <a:ea typeface="Trebuchet MS"/>
                <a:cs typeface="Trebuchet MS"/>
                <a:sym typeface="Trebuchet MS"/>
              </a:rPr>
              <a:t>NBC 24 News Highlight</a:t>
            </a:r>
          </a:p>
          <a:p>
            <a:pPr marL="914400" marR="0" lvl="1" indent="-342900" algn="l" rtl="0">
              <a:lnSpc>
                <a:spcPct val="100000"/>
              </a:lnSpc>
              <a:spcBef>
                <a:spcPts val="0"/>
              </a:spcBef>
              <a:spcAft>
                <a:spcPts val="0"/>
              </a:spcAft>
              <a:buClr>
                <a:schemeClr val="lt1"/>
              </a:buClr>
              <a:buSzPct val="100000"/>
              <a:buFont typeface="Trebuchet MS"/>
              <a:buChar char="○"/>
            </a:pPr>
            <a:r>
              <a:rPr lang="en" sz="1800" dirty="0">
                <a:solidFill>
                  <a:schemeClr val="lt1"/>
                </a:solidFill>
                <a:latin typeface="Trebuchet MS"/>
                <a:ea typeface="Trebuchet MS"/>
                <a:cs typeface="Trebuchet MS"/>
                <a:sym typeface="Trebuchet MS"/>
              </a:rPr>
              <a:t>Two </a:t>
            </a:r>
            <a:r>
              <a:rPr lang="en" sz="1800" i="1" dirty="0">
                <a:solidFill>
                  <a:schemeClr val="lt1"/>
                </a:solidFill>
                <a:latin typeface="Trebuchet MS"/>
                <a:ea typeface="Trebuchet MS"/>
                <a:cs typeface="Trebuchet MS"/>
                <a:sym typeface="Trebuchet MS"/>
              </a:rPr>
              <a:t>Blade </a:t>
            </a:r>
            <a:r>
              <a:rPr lang="en" sz="1800" dirty="0">
                <a:solidFill>
                  <a:schemeClr val="lt1"/>
                </a:solidFill>
                <a:latin typeface="Trebuchet MS"/>
                <a:ea typeface="Trebuchet MS"/>
                <a:cs typeface="Trebuchet MS"/>
                <a:sym typeface="Trebuchet MS"/>
              </a:rPr>
              <a:t>Newspaper Articles</a:t>
            </a:r>
          </a:p>
          <a:p>
            <a:pPr marL="914400" marR="0" lvl="1" indent="-342900" algn="l" rtl="0">
              <a:lnSpc>
                <a:spcPct val="100000"/>
              </a:lnSpc>
              <a:spcBef>
                <a:spcPts val="0"/>
              </a:spcBef>
              <a:spcAft>
                <a:spcPts val="0"/>
              </a:spcAft>
              <a:buClr>
                <a:schemeClr val="lt1"/>
              </a:buClr>
              <a:buSzPct val="100000"/>
              <a:buFont typeface="Trebuchet MS"/>
              <a:buChar char="○"/>
            </a:pPr>
            <a:r>
              <a:rPr lang="en" sz="1800" dirty="0">
                <a:solidFill>
                  <a:schemeClr val="lt1"/>
                </a:solidFill>
                <a:latin typeface="Trebuchet MS"/>
                <a:ea typeface="Trebuchet MS"/>
                <a:cs typeface="Trebuchet MS"/>
                <a:sym typeface="Trebuchet MS"/>
              </a:rPr>
              <a:t>Our Town Sylvania Articles</a:t>
            </a:r>
          </a:p>
          <a:p>
            <a:pPr marL="914400" marR="0" lvl="1" indent="-342900" algn="l" rtl="0">
              <a:lnSpc>
                <a:spcPct val="100000"/>
              </a:lnSpc>
              <a:spcBef>
                <a:spcPts val="0"/>
              </a:spcBef>
              <a:spcAft>
                <a:spcPts val="0"/>
              </a:spcAft>
              <a:buClr>
                <a:schemeClr val="lt1"/>
              </a:buClr>
              <a:buSzPct val="100000"/>
              <a:buFont typeface="Trebuchet MS"/>
              <a:buChar char="○"/>
            </a:pPr>
            <a:r>
              <a:rPr lang="en" sz="1800" dirty="0" smtClean="0">
                <a:solidFill>
                  <a:schemeClr val="lt1"/>
                </a:solidFill>
                <a:latin typeface="Trebuchet MS"/>
                <a:ea typeface="Trebuchet MS"/>
                <a:cs typeface="Trebuchet MS"/>
                <a:sym typeface="Trebuchet MS"/>
              </a:rPr>
              <a:t>Rockets-On-The-Hill </a:t>
            </a:r>
            <a:r>
              <a:rPr lang="en" sz="1800" dirty="0">
                <a:solidFill>
                  <a:schemeClr val="lt1"/>
                </a:solidFill>
                <a:latin typeface="Trebuchet MS"/>
                <a:ea typeface="Trebuchet MS"/>
                <a:cs typeface="Trebuchet MS"/>
                <a:sym typeface="Trebuchet MS"/>
              </a:rPr>
              <a:t>Recognition</a:t>
            </a:r>
          </a:p>
          <a:p>
            <a:pPr marL="914400" marR="0" lvl="1" indent="-342900" algn="l" rtl="0">
              <a:lnSpc>
                <a:spcPct val="100000"/>
              </a:lnSpc>
              <a:spcBef>
                <a:spcPts val="0"/>
              </a:spcBef>
              <a:spcAft>
                <a:spcPts val="0"/>
              </a:spcAft>
              <a:buClr>
                <a:schemeClr val="lt1"/>
              </a:buClr>
              <a:buSzPct val="100000"/>
              <a:buFont typeface="Trebuchet MS"/>
              <a:buChar char="○"/>
            </a:pPr>
            <a:r>
              <a:rPr lang="en" sz="1800" dirty="0">
                <a:solidFill>
                  <a:schemeClr val="lt1"/>
                </a:solidFill>
                <a:latin typeface="Trebuchet MS"/>
                <a:ea typeface="Trebuchet MS"/>
                <a:cs typeface="Trebuchet MS"/>
                <a:sym typeface="Trebuchet MS"/>
              </a:rPr>
              <a:t>5 stations on Cumulus Radio Stations</a:t>
            </a:r>
          </a:p>
          <a:p>
            <a:pPr marL="457200" marR="0" lvl="0" indent="0" algn="l" rtl="0">
              <a:lnSpc>
                <a:spcPct val="100000"/>
              </a:lnSpc>
              <a:spcBef>
                <a:spcPts val="0"/>
              </a:spcBef>
              <a:spcAft>
                <a:spcPts val="0"/>
              </a:spcAft>
              <a:buNone/>
            </a:pPr>
            <a:endParaRPr sz="1800" dirty="0">
              <a:solidFill>
                <a:schemeClr val="lt1"/>
              </a:solidFill>
              <a:latin typeface="Trebuchet MS"/>
              <a:ea typeface="Trebuchet MS"/>
              <a:cs typeface="Trebuchet MS"/>
              <a:sym typeface="Trebuchet MS"/>
            </a:endParaRPr>
          </a:p>
          <a:p>
            <a:pPr marL="457200" marR="0" lvl="0" indent="-342900" algn="l" rtl="0">
              <a:lnSpc>
                <a:spcPct val="100000"/>
              </a:lnSpc>
              <a:spcBef>
                <a:spcPts val="0"/>
              </a:spcBef>
              <a:spcAft>
                <a:spcPts val="0"/>
              </a:spcAft>
              <a:buClr>
                <a:schemeClr val="lt1"/>
              </a:buClr>
              <a:buSzPct val="100000"/>
              <a:buFont typeface="Trebuchet MS"/>
              <a:buChar char="●"/>
            </a:pPr>
            <a:r>
              <a:rPr lang="en" sz="1800" b="0" i="0" u="none" strike="noStrike" cap="none" baseline="0" dirty="0">
                <a:solidFill>
                  <a:schemeClr val="lt1"/>
                </a:solidFill>
                <a:latin typeface="Trebuchet MS"/>
                <a:ea typeface="Trebuchet MS"/>
                <a:cs typeface="Trebuchet MS"/>
                <a:sym typeface="Trebuchet MS"/>
                <a:rtl val="0"/>
              </a:rPr>
              <a:t>Northview Engineering website:</a:t>
            </a:r>
          </a:p>
          <a:p>
            <a:pPr marL="914400" marR="0" lvl="1" indent="-342900" algn="l" rtl="0">
              <a:lnSpc>
                <a:spcPct val="100000"/>
              </a:lnSpc>
              <a:spcBef>
                <a:spcPts val="0"/>
              </a:spcBef>
              <a:spcAft>
                <a:spcPts val="0"/>
              </a:spcAft>
              <a:buClr>
                <a:schemeClr val="lt1"/>
              </a:buClr>
              <a:buSzPct val="100000"/>
              <a:buFont typeface="Trebuchet MS"/>
              <a:buChar char="○"/>
            </a:pPr>
            <a:r>
              <a:rPr lang="en" sz="1800" dirty="0">
                <a:solidFill>
                  <a:schemeClr val="lt1"/>
                </a:solidFill>
                <a:latin typeface="Trebuchet MS"/>
                <a:ea typeface="Trebuchet MS"/>
                <a:cs typeface="Trebuchet MS"/>
                <a:sym typeface="Trebuchet MS"/>
                <a:rtl val="0"/>
              </a:rPr>
              <a:t>h</a:t>
            </a:r>
            <a:r>
              <a:rPr lang="en" sz="1800" b="0" i="0" u="none" strike="noStrike" cap="none" baseline="0" dirty="0">
                <a:solidFill>
                  <a:schemeClr val="lt1"/>
                </a:solidFill>
                <a:latin typeface="Trebuchet MS"/>
                <a:ea typeface="Trebuchet MS"/>
                <a:cs typeface="Trebuchet MS"/>
                <a:sym typeface="Trebuchet MS"/>
                <a:rtl val="0"/>
              </a:rPr>
              <a:t>ttp://www.northviewengineering.weebly.com/</a:t>
            </a:r>
          </a:p>
        </p:txBody>
      </p:sp>
      <p:sp>
        <p:nvSpPr>
          <p:cNvPr id="2" name="AutoShape 2" descr="https://lh5.googleusercontent.com/fPH2i1FWdLD1nT7tgZb5OedvrXAMHO27bnAR5J30S21J8ddxrP7MpnLXjC9GI6T6wSEzcNpZd0btbF3r-Gya394rNtDeAjkQz4EhNPLGkUhqOcszN_L7II4hvo0rShgFTTkGaezmtw"/>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lh5.googleusercontent.com/fPH2i1FWdLD1nT7tgZb5OedvrXAMHO27bnAR5J30S21J8ddxrP7MpnLXjC9GI6T6wSEzcNpZd0btbF3r-Gya394rNtDeAjkQz4EhNPLGkUhqOcszN_L7II4hvo0rShgFTTkGaezmtw"/>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600">
                <a:solidFill>
                  <a:srgbClr val="ACB4C2"/>
                </a:solidFill>
                <a:latin typeface="Trebuchet MS"/>
                <a:ea typeface="Trebuchet MS"/>
                <a:cs typeface="Trebuchet MS"/>
                <a:sym typeface="Trebuchet MS"/>
              </a:rPr>
              <a:t>Company Sponsors</a:t>
            </a:r>
          </a:p>
        </p:txBody>
      </p:sp>
      <p:sp>
        <p:nvSpPr>
          <p:cNvPr id="190" name="Shape 190"/>
          <p:cNvSpPr txBox="1">
            <a:spLocks noGrp="1"/>
          </p:cNvSpPr>
          <p:nvPr>
            <p:ph type="body" idx="1"/>
          </p:nvPr>
        </p:nvSpPr>
        <p:spPr>
          <a:xfrm>
            <a:off x="310100" y="895350"/>
            <a:ext cx="8544000" cy="3725699"/>
          </a:xfrm>
          <a:prstGeom prst="rect">
            <a:avLst/>
          </a:prstGeom>
        </p:spPr>
        <p:txBody>
          <a:bodyPr lIns="91425" tIns="91425" rIns="91425" bIns="91425" anchor="t" anchorCtr="0">
            <a:noAutofit/>
          </a:bodyPr>
          <a:lstStyle/>
          <a:p>
            <a:pPr lvl="0" rtl="0">
              <a:spcBef>
                <a:spcPts val="0"/>
              </a:spcBef>
              <a:buNone/>
            </a:pPr>
            <a:r>
              <a:rPr lang="en" sz="1800">
                <a:solidFill>
                  <a:schemeClr val="lt1"/>
                </a:solidFill>
                <a:latin typeface="Trebuchet MS"/>
                <a:ea typeface="Trebuchet MS"/>
                <a:cs typeface="Trebuchet MS"/>
                <a:sym typeface="Trebuchet MS"/>
              </a:rPr>
              <a:t>Several Companies have gotten involved in their own unique ways</a:t>
            </a:r>
          </a:p>
          <a:p>
            <a:pPr marL="457200" lvl="0"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Contributions:</a:t>
            </a:r>
          </a:p>
          <a:p>
            <a:pPr marL="914400" lvl="1"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Materion- </a:t>
            </a:r>
          </a:p>
          <a:p>
            <a:pPr marL="1371600" lvl="2"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Social Media Promotion</a:t>
            </a:r>
          </a:p>
          <a:p>
            <a:pPr marL="1371600" lvl="2"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Financial Support</a:t>
            </a:r>
          </a:p>
          <a:p>
            <a:pPr marL="914400" lvl="1"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FHEA (Facilities Healthcare Engineering Associations)-</a:t>
            </a:r>
          </a:p>
          <a:p>
            <a:pPr marL="1371600" lvl="2"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 Financial Support</a:t>
            </a:r>
          </a:p>
          <a:p>
            <a:pPr marL="914400" lvl="1"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Sportszone-</a:t>
            </a:r>
          </a:p>
          <a:p>
            <a:pPr marL="1371600" lvl="2"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Jackets and Shirts</a:t>
            </a:r>
          </a:p>
          <a:p>
            <a:pPr marL="914400" lvl="1"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Mark’s Ark and Black Swamp Bird Observatory</a:t>
            </a:r>
          </a:p>
          <a:p>
            <a:pPr marL="1371600" lvl="2" indent="-342900" rtl="0">
              <a:spcBef>
                <a:spcPts val="0"/>
              </a:spcBef>
              <a:buClr>
                <a:schemeClr val="lt1"/>
              </a:buClr>
              <a:buSzPct val="100000"/>
              <a:buFont typeface="Trebuchet MS"/>
              <a:buChar char="■"/>
            </a:pPr>
            <a:r>
              <a:rPr lang="en" sz="1800">
                <a:solidFill>
                  <a:schemeClr val="lt1"/>
                </a:solidFill>
                <a:latin typeface="Trebuchet MS"/>
                <a:ea typeface="Trebuchet MS"/>
                <a:cs typeface="Trebuchet MS"/>
                <a:sym typeface="Trebuchet MS"/>
              </a:rPr>
              <a:t>Research and Bird Talks</a:t>
            </a:r>
          </a:p>
          <a:p>
            <a:pPr marL="457200" lvl="0" indent="0" rtl="0">
              <a:spcBef>
                <a:spcPts val="0"/>
              </a:spcBef>
              <a:buNone/>
            </a:pPr>
            <a:endParaRPr sz="1800">
              <a:solidFill>
                <a:schemeClr val="lt1"/>
              </a:solidFill>
              <a:latin typeface="Trebuchet MS"/>
              <a:ea typeface="Trebuchet MS"/>
              <a:cs typeface="Trebuchet MS"/>
              <a:sym typeface="Trebuchet MS"/>
            </a:endParaRPr>
          </a:p>
          <a:p>
            <a:pPr marL="457200" lvl="0" indent="0" rtl="0">
              <a:spcBef>
                <a:spcPts val="0"/>
              </a:spcBef>
              <a:buNone/>
            </a:pPr>
            <a:endParaRPr sz="1800">
              <a:solidFill>
                <a:schemeClr val="lt1"/>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600" b="1">
                <a:solidFill>
                  <a:schemeClr val="lt2"/>
                </a:solidFill>
                <a:latin typeface="Trebuchet MS"/>
                <a:ea typeface="Trebuchet MS"/>
                <a:cs typeface="Trebuchet MS"/>
                <a:sym typeface="Trebuchet MS"/>
              </a:rPr>
              <a:t>Original Plan</a:t>
            </a:r>
          </a:p>
        </p:txBody>
      </p:sp>
      <p:sp>
        <p:nvSpPr>
          <p:cNvPr id="85" name="Shape 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00050" lvl="3" indent="-285750">
              <a:buSzPct val="100000"/>
              <a:buFont typeface="Arial" panose="020B0604020202020204" pitchFamily="34" charset="0"/>
              <a:buChar char="•"/>
            </a:pPr>
            <a:r>
              <a:rPr lang="en-US" sz="1800" dirty="0">
                <a:solidFill>
                  <a:schemeClr val="lt1"/>
                </a:solidFill>
                <a:latin typeface="Trebuchet MS"/>
                <a:ea typeface="Trebuchet MS"/>
                <a:cs typeface="Trebuchet MS"/>
                <a:sym typeface="Trebuchet MS"/>
              </a:rPr>
              <a:t>Temperature, barometric pressure, humidity, and the strength of the magnetic </a:t>
            </a:r>
            <a:r>
              <a:rPr lang="en-US" sz="1800" dirty="0" smtClean="0">
                <a:solidFill>
                  <a:schemeClr val="lt1"/>
                </a:solidFill>
                <a:latin typeface="Trebuchet MS"/>
                <a:ea typeface="Trebuchet MS"/>
                <a:cs typeface="Trebuchet MS"/>
                <a:sym typeface="Trebuchet MS"/>
              </a:rPr>
              <a:t>field</a:t>
            </a:r>
          </a:p>
          <a:p>
            <a:pPr marL="400050" lvl="3" indent="-285750">
              <a:buSzPct val="100000"/>
              <a:buFont typeface="Arial" panose="020B0604020202020204" pitchFamily="34" charset="0"/>
              <a:buChar char="•"/>
            </a:pPr>
            <a:r>
              <a:rPr lang="en-US" sz="1800" dirty="0" smtClean="0">
                <a:solidFill>
                  <a:schemeClr val="lt1"/>
                </a:solidFill>
                <a:latin typeface="Trebuchet MS"/>
                <a:ea typeface="Trebuchet MS"/>
                <a:cs typeface="Trebuchet MS"/>
                <a:sym typeface="Trebuchet MS"/>
              </a:rPr>
              <a:t>Migration altitudes</a:t>
            </a:r>
          </a:p>
          <a:p>
            <a:pPr marL="114300" lvl="8">
              <a:buSzPct val="100000"/>
            </a:pPr>
            <a:endParaRPr lang="en-US" sz="1800" dirty="0">
              <a:solidFill>
                <a:schemeClr val="lt1"/>
              </a:solidFill>
              <a:latin typeface="Trebuchet MS"/>
              <a:ea typeface="Trebuchet MS"/>
              <a:cs typeface="Trebuchet MS"/>
              <a:sym typeface="Trebuchet MS"/>
            </a:endParaRPr>
          </a:p>
          <a:p>
            <a:pPr marL="400050" lvl="3" indent="-285750">
              <a:buSzPct val="100000"/>
              <a:buFont typeface="Arial" panose="020B0604020202020204" pitchFamily="34" charset="0"/>
              <a:buChar char="•"/>
            </a:pPr>
            <a:r>
              <a:rPr lang="en-US" sz="1800" dirty="0">
                <a:solidFill>
                  <a:schemeClr val="lt1"/>
                </a:solidFill>
                <a:latin typeface="Trebuchet MS"/>
                <a:ea typeface="Trebuchet MS"/>
                <a:cs typeface="Trebuchet MS"/>
                <a:sym typeface="Trebuchet MS"/>
              </a:rPr>
              <a:t>3 launches per day, 3 launches per night during migration </a:t>
            </a:r>
            <a:r>
              <a:rPr lang="en-US" sz="1800" dirty="0" smtClean="0">
                <a:solidFill>
                  <a:schemeClr val="lt1"/>
                </a:solidFill>
                <a:latin typeface="Trebuchet MS"/>
                <a:ea typeface="Trebuchet MS"/>
                <a:cs typeface="Trebuchet MS"/>
                <a:sym typeface="Trebuchet MS"/>
              </a:rPr>
              <a:t>season</a:t>
            </a:r>
          </a:p>
          <a:p>
            <a:pPr marL="400050" lvl="0" indent="-285750">
              <a:buSzPct val="100000"/>
              <a:buFont typeface="Arial" panose="020B0604020202020204" pitchFamily="34" charset="0"/>
              <a:buChar char="•"/>
            </a:pPr>
            <a:r>
              <a:rPr lang="en-US" sz="1800" dirty="0" smtClean="0">
                <a:solidFill>
                  <a:schemeClr val="lt1"/>
                </a:solidFill>
                <a:latin typeface="Trebuchet MS"/>
                <a:ea typeface="Trebuchet MS"/>
                <a:cs typeface="Trebuchet MS"/>
                <a:sym typeface="Trebuchet MS"/>
              </a:rPr>
              <a:t>Birds </a:t>
            </a:r>
            <a:r>
              <a:rPr lang="en-US" sz="1800" dirty="0">
                <a:solidFill>
                  <a:schemeClr val="lt1"/>
                </a:solidFill>
                <a:latin typeface="Trebuchet MS"/>
                <a:ea typeface="Trebuchet MS"/>
                <a:cs typeface="Trebuchet MS"/>
                <a:sym typeface="Trebuchet MS"/>
              </a:rPr>
              <a:t>would have to be tracked during launches</a:t>
            </a:r>
          </a:p>
          <a:p>
            <a:pPr marL="400050" lvl="0" indent="-285750">
              <a:buSzPct val="100000"/>
              <a:buFont typeface="Arial" panose="020B0604020202020204" pitchFamily="34" charset="0"/>
              <a:buChar char="•"/>
            </a:pPr>
            <a:endParaRPr lang="en-US" sz="1800" dirty="0" smtClean="0">
              <a:solidFill>
                <a:schemeClr val="lt1"/>
              </a:solidFill>
              <a:latin typeface="Trebuchet MS"/>
              <a:ea typeface="Trebuchet MS"/>
              <a:cs typeface="Trebuchet MS"/>
              <a:sym typeface="Trebuchet MS"/>
            </a:endParaRPr>
          </a:p>
          <a:p>
            <a:pPr marL="400050" lvl="0" indent="-285750">
              <a:buSzPct val="100000"/>
              <a:buFont typeface="Arial" panose="020B0604020202020204" pitchFamily="34" charset="0"/>
              <a:buChar char="•"/>
            </a:pPr>
            <a:r>
              <a:rPr lang="en-US" sz="1800" dirty="0" smtClean="0">
                <a:solidFill>
                  <a:schemeClr val="lt1"/>
                </a:solidFill>
                <a:latin typeface="Trebuchet MS"/>
                <a:ea typeface="Trebuchet MS"/>
                <a:cs typeface="Trebuchet MS"/>
                <a:sym typeface="Trebuchet MS"/>
              </a:rPr>
              <a:t>Good </a:t>
            </a:r>
            <a:r>
              <a:rPr lang="en-US" sz="1800" dirty="0">
                <a:solidFill>
                  <a:schemeClr val="lt1"/>
                </a:solidFill>
                <a:latin typeface="Trebuchet MS"/>
                <a:ea typeface="Trebuchet MS"/>
                <a:cs typeface="Trebuchet MS"/>
                <a:sym typeface="Trebuchet MS"/>
              </a:rPr>
              <a:t>experiments only test one variable</a:t>
            </a:r>
          </a:p>
          <a:p>
            <a:pPr marL="400050" lvl="3" indent="-285750">
              <a:buSzPct val="100000"/>
              <a:buFont typeface="Arial" panose="020B0604020202020204" pitchFamily="34" charset="0"/>
              <a:buChar char="•"/>
            </a:pPr>
            <a:r>
              <a:rPr lang="en-US" sz="1800" dirty="0">
                <a:solidFill>
                  <a:schemeClr val="lt1"/>
                </a:solidFill>
                <a:latin typeface="Trebuchet MS"/>
                <a:ea typeface="Trebuchet MS"/>
                <a:cs typeface="Trebuchet MS"/>
                <a:sym typeface="Trebuchet MS"/>
              </a:rPr>
              <a:t>Allows us to come to a conclusion with a realistic number of launches</a:t>
            </a:r>
          </a:p>
          <a:p>
            <a:pPr marL="114300" lvl="5">
              <a:buSzPct val="100000"/>
            </a:pPr>
            <a:endParaRPr lang="en" sz="1800" dirty="0">
              <a:solidFill>
                <a:schemeClr val="lt1"/>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600">
                <a:solidFill>
                  <a:srgbClr val="ACB4C2"/>
                </a:solidFill>
                <a:latin typeface="Trebuchet MS"/>
                <a:ea typeface="Trebuchet MS"/>
                <a:cs typeface="Trebuchet MS"/>
                <a:sym typeface="Trebuchet MS"/>
              </a:rPr>
              <a:t>Individual Sponsors</a:t>
            </a:r>
          </a:p>
        </p:txBody>
      </p:sp>
      <p:sp>
        <p:nvSpPr>
          <p:cNvPr id="196" name="Shape 19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dirty="0">
                <a:solidFill>
                  <a:srgbClr val="FFFFFF"/>
                </a:solidFill>
              </a:rPr>
              <a:t>Many Individuals sponsored our project as well:</a:t>
            </a:r>
          </a:p>
          <a:p>
            <a:pPr lvl="0" rtl="0">
              <a:spcBef>
                <a:spcPts val="0"/>
              </a:spcBef>
              <a:buNone/>
            </a:pPr>
            <a:endParaRPr sz="1800" dirty="0">
              <a:solidFill>
                <a:schemeClr val="lt1"/>
              </a:solidFill>
              <a:latin typeface="Trebuchet MS"/>
              <a:ea typeface="Trebuchet MS"/>
              <a:cs typeface="Trebuchet MS"/>
              <a:sym typeface="Trebuchet MS"/>
            </a:endParaRPr>
          </a:p>
          <a:p>
            <a:pPr marL="457200" lvl="0" indent="-342900" rtl="0">
              <a:spcBef>
                <a:spcPts val="0"/>
              </a:spcBef>
              <a:buClr>
                <a:srgbClr val="FFFFFF"/>
              </a:buClr>
              <a:buSzPct val="100000"/>
              <a:buFont typeface="Trebuchet MS"/>
              <a:buChar char="●"/>
            </a:pPr>
            <a:r>
              <a:rPr lang="en" sz="1800" dirty="0">
                <a:solidFill>
                  <a:schemeClr val="lt1"/>
                </a:solidFill>
                <a:latin typeface="Trebuchet MS"/>
                <a:ea typeface="Trebuchet MS"/>
                <a:cs typeface="Trebuchet MS"/>
                <a:sym typeface="Trebuchet MS"/>
              </a:rPr>
              <a:t>Mr. LeRight - Helping Build the Entire Rocket (Pyramid Sprinklers)</a:t>
            </a:r>
          </a:p>
          <a:p>
            <a:pPr lvl="0" rtl="0">
              <a:spcBef>
                <a:spcPts val="0"/>
              </a:spcBef>
              <a:buNone/>
            </a:pPr>
            <a:endParaRPr sz="1800" dirty="0">
              <a:solidFill>
                <a:schemeClr val="lt1"/>
              </a:solidFill>
              <a:latin typeface="Trebuchet MS"/>
              <a:ea typeface="Trebuchet MS"/>
              <a:cs typeface="Trebuchet MS"/>
              <a:sym typeface="Trebuchet MS"/>
            </a:endParaRPr>
          </a:p>
          <a:p>
            <a:pPr marL="457200" lvl="0" indent="-342900" rtl="0">
              <a:spcBef>
                <a:spcPts val="0"/>
              </a:spcBef>
              <a:buClr>
                <a:schemeClr val="lt1"/>
              </a:buClr>
              <a:buSzPct val="100000"/>
              <a:buFont typeface="Trebuchet MS"/>
              <a:buChar char="●"/>
            </a:pPr>
            <a:r>
              <a:rPr lang="en" sz="1800" dirty="0">
                <a:solidFill>
                  <a:schemeClr val="lt1"/>
                </a:solidFill>
                <a:latin typeface="Trebuchet MS"/>
                <a:ea typeface="Trebuchet MS"/>
                <a:cs typeface="Trebuchet MS"/>
                <a:sym typeface="Trebuchet MS"/>
              </a:rPr>
              <a:t>Captain Latta-a captain from the United States Air Force came down four hours to inform us about the technology we will be using as they have used this technology </a:t>
            </a:r>
            <a:r>
              <a:rPr lang="en" sz="1800" dirty="0" smtClean="0">
                <a:solidFill>
                  <a:schemeClr val="lt1"/>
                </a:solidFill>
                <a:latin typeface="Trebuchet MS"/>
                <a:ea typeface="Trebuchet MS"/>
                <a:cs typeface="Trebuchet MS"/>
                <a:sym typeface="Trebuchet MS"/>
              </a:rPr>
              <a:t>before</a:t>
            </a:r>
          </a:p>
          <a:p>
            <a:pPr marL="457200" lvl="0" indent="-342900" rtl="0">
              <a:spcBef>
                <a:spcPts val="0"/>
              </a:spcBef>
              <a:buClr>
                <a:schemeClr val="lt1"/>
              </a:buClr>
              <a:buSzPct val="100000"/>
              <a:buFont typeface="Trebuchet MS"/>
              <a:buChar char="●"/>
            </a:pPr>
            <a:endParaRPr lang="en" sz="1800" dirty="0" smtClean="0">
              <a:solidFill>
                <a:schemeClr val="lt1"/>
              </a:solidFill>
              <a:latin typeface="Trebuchet MS"/>
              <a:ea typeface="Trebuchet MS"/>
              <a:cs typeface="Trebuchet MS"/>
              <a:sym typeface="Trebuchet MS"/>
            </a:endParaRPr>
          </a:p>
          <a:p>
            <a:pPr marL="457200" indent="-342900">
              <a:buSzPct val="100000"/>
              <a:buFont typeface="Trebuchet MS"/>
              <a:buChar char="●"/>
            </a:pPr>
            <a:r>
              <a:rPr lang="en" sz="1800" dirty="0">
                <a:solidFill>
                  <a:schemeClr val="lt1"/>
                </a:solidFill>
                <a:latin typeface="Trebuchet MS"/>
                <a:ea typeface="Trebuchet MS"/>
                <a:cs typeface="Trebuchet MS"/>
                <a:sym typeface="Trebuchet MS"/>
              </a:rPr>
              <a:t>Keiser family- The Entire Reason we are here </a:t>
            </a:r>
          </a:p>
          <a:p>
            <a:pPr marL="457200" lvl="0" indent="-342900" rtl="0">
              <a:spcBef>
                <a:spcPts val="0"/>
              </a:spcBef>
              <a:buClr>
                <a:schemeClr val="lt1"/>
              </a:buClr>
              <a:buSzPct val="100000"/>
              <a:buFont typeface="Trebuchet MS"/>
              <a:buChar char="●"/>
            </a:pPr>
            <a:endParaRPr lang="en" sz="1800" dirty="0">
              <a:solidFill>
                <a:schemeClr val="lt1"/>
              </a:solidFill>
              <a:latin typeface="Trebuchet MS"/>
              <a:ea typeface="Trebuchet MS"/>
              <a:cs typeface="Trebuchet MS"/>
              <a:sym typeface="Trebuchet MS"/>
            </a:endParaRPr>
          </a:p>
          <a:p>
            <a:pPr lvl="0" rtl="0">
              <a:spcBef>
                <a:spcPts val="0"/>
              </a:spcBef>
              <a:buNone/>
            </a:pPr>
            <a:endParaRPr sz="1800" dirty="0">
              <a:solidFill>
                <a:schemeClr val="lt1"/>
              </a:solidFill>
              <a:latin typeface="Trebuchet MS"/>
              <a:ea typeface="Trebuchet MS"/>
              <a:cs typeface="Trebuchet MS"/>
              <a:sym typeface="Trebuchet MS"/>
            </a:endParaRPr>
          </a:p>
          <a:p>
            <a:pPr lvl="0">
              <a:spcBef>
                <a:spcPts val="0"/>
              </a:spcBef>
              <a:buNone/>
            </a:pPr>
            <a:endParaRPr sz="1800" dirty="0">
              <a:solidFill>
                <a:schemeClr val="lt1"/>
              </a:solidFill>
              <a:latin typeface="Trebuchet MS"/>
              <a:ea typeface="Trebuchet MS"/>
              <a:cs typeface="Trebuchet MS"/>
              <a:sym typeface="Trebuchet MS"/>
            </a:endParaRPr>
          </a:p>
        </p:txBody>
      </p:sp>
      <p:pic>
        <p:nvPicPr>
          <p:cNvPr id="4" name="Shape 184"/>
          <p:cNvPicPr preferRelativeResize="0"/>
          <p:nvPr/>
        </p:nvPicPr>
        <p:blipFill rotWithShape="1">
          <a:blip r:embed="rId3">
            <a:alphaModFix/>
          </a:blip>
          <a:srcRect/>
          <a:stretch/>
        </p:blipFill>
        <p:spPr>
          <a:xfrm>
            <a:off x="6248400" y="3028950"/>
            <a:ext cx="2133600" cy="1600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15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Work Cited</a:t>
            </a:r>
          </a:p>
        </p:txBody>
      </p:sp>
      <p:sp>
        <p:nvSpPr>
          <p:cNvPr id="202" name="Shape 202"/>
          <p:cNvSpPr txBox="1">
            <a:spLocks noGrp="1"/>
          </p:cNvSpPr>
          <p:nvPr>
            <p:ph type="body" idx="1"/>
          </p:nvPr>
        </p:nvSpPr>
        <p:spPr>
          <a:xfrm>
            <a:off x="457200" y="10477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 sz="1800" b="0" i="0" u="sng" strike="noStrike" cap="none" baseline="0">
                <a:solidFill>
                  <a:schemeClr val="hlink"/>
                </a:solidFill>
                <a:latin typeface="Trebuchet MS"/>
                <a:ea typeface="Trebuchet MS"/>
                <a:cs typeface="Trebuchet MS"/>
                <a:sym typeface="Trebuchet MS"/>
                <a:hlinkClick r:id="rId3"/>
                <a:rtl val="0"/>
              </a:rPr>
              <a:t>http://people.eku.edu/ritchisong/birdbrain2.html</a:t>
            </a:r>
          </a:p>
          <a:p>
            <a:pPr marL="0" marR="0" lvl="0" indent="0" algn="l" rtl="0">
              <a:lnSpc>
                <a:spcPct val="100000"/>
              </a:lnSpc>
              <a:spcBef>
                <a:spcPts val="0"/>
              </a:spcBef>
              <a:spcAft>
                <a:spcPts val="0"/>
              </a:spcAft>
              <a:buClr>
                <a:schemeClr val="lt1"/>
              </a:buClr>
              <a:buSzPct val="25000"/>
              <a:buFont typeface="Trebuchet MS"/>
              <a:buNone/>
            </a:pPr>
            <a:r>
              <a:rPr lang="en" sz="1800" b="0" i="0" u="sng" strike="noStrike" cap="none" baseline="0">
                <a:solidFill>
                  <a:schemeClr val="hlink"/>
                </a:solidFill>
                <a:latin typeface="Trebuchet MS"/>
                <a:ea typeface="Trebuchet MS"/>
                <a:cs typeface="Trebuchet MS"/>
                <a:sym typeface="Trebuchet MS"/>
                <a:hlinkClick r:id="rId4"/>
                <a:rtl val="0"/>
              </a:rPr>
              <a:t>http://www.innovations-report.com/html/reports/life_sciences/report-29248.html</a:t>
            </a:r>
          </a:p>
          <a:p>
            <a:pPr marL="0" marR="0" lvl="0" indent="0" algn="l" rtl="0">
              <a:lnSpc>
                <a:spcPct val="100000"/>
              </a:lnSpc>
              <a:spcBef>
                <a:spcPts val="0"/>
              </a:spcBef>
              <a:spcAft>
                <a:spcPts val="0"/>
              </a:spcAft>
              <a:buClr>
                <a:schemeClr val="lt1"/>
              </a:buClr>
              <a:buSzPct val="25000"/>
              <a:buFont typeface="Trebuchet MS"/>
              <a:buNone/>
            </a:pPr>
            <a:r>
              <a:rPr lang="en" sz="1800" b="0" i="0" u="sng" strike="noStrike" cap="none" baseline="0">
                <a:solidFill>
                  <a:schemeClr val="hlink"/>
                </a:solidFill>
                <a:latin typeface="Trebuchet MS"/>
                <a:ea typeface="Trebuchet MS"/>
                <a:cs typeface="Trebuchet MS"/>
                <a:sym typeface="Trebuchet MS"/>
                <a:hlinkClick r:id="rId5"/>
                <a:rtl val="0"/>
              </a:rPr>
              <a:t>http://rsif.royalsocietypublishing.org/content/7/Suppl_2/S193</a:t>
            </a:r>
          </a:p>
          <a:p>
            <a:pPr marL="0" marR="0" lvl="0" indent="0" algn="l" rtl="0">
              <a:lnSpc>
                <a:spcPct val="100000"/>
              </a:lnSpc>
              <a:spcBef>
                <a:spcPts val="0"/>
              </a:spcBef>
              <a:spcAft>
                <a:spcPts val="0"/>
              </a:spcAft>
              <a:buClr>
                <a:schemeClr val="lt1"/>
              </a:buClr>
              <a:buSzPct val="25000"/>
              <a:buFont typeface="Trebuchet MS"/>
              <a:buNone/>
            </a:pPr>
            <a:r>
              <a:rPr lang="en" sz="1800" b="0" i="0" u="sng" strike="noStrike" cap="none" baseline="0">
                <a:solidFill>
                  <a:schemeClr val="hlink"/>
                </a:solidFill>
                <a:latin typeface="Trebuchet MS"/>
                <a:ea typeface="Trebuchet MS"/>
                <a:cs typeface="Trebuchet MS"/>
                <a:sym typeface="Trebuchet MS"/>
                <a:hlinkClick r:id="rId6"/>
                <a:rtl val="0"/>
              </a:rPr>
              <a:t>http://www.cell.com/current-biology/abstract/S0960-9822%2811%2900114-X</a:t>
            </a:r>
          </a:p>
          <a:p>
            <a:pPr marL="0" marR="0" lvl="0" indent="0" algn="l" rtl="0">
              <a:lnSpc>
                <a:spcPct val="100000"/>
              </a:lnSpc>
              <a:spcBef>
                <a:spcPts val="0"/>
              </a:spcBef>
              <a:spcAft>
                <a:spcPts val="0"/>
              </a:spcAft>
              <a:buClr>
                <a:schemeClr val="lt1"/>
              </a:buClr>
              <a:buSzPct val="25000"/>
              <a:buFont typeface="Trebuchet MS"/>
              <a:buNone/>
            </a:pPr>
            <a:r>
              <a:rPr lang="en" sz="1600" b="0" i="0" u="sng" strike="noStrike" cap="none" baseline="0">
                <a:solidFill>
                  <a:schemeClr val="hlink"/>
                </a:solidFill>
                <a:latin typeface="Trebuchet MS"/>
                <a:ea typeface="Trebuchet MS"/>
                <a:cs typeface="Trebuchet MS"/>
                <a:sym typeface="Trebuchet MS"/>
                <a:hlinkClick r:id="rId7"/>
                <a:rtl val="0"/>
              </a:rPr>
              <a:t>http://www.ncbi.nlm.nih.gov/pmc/articles/PMC2844001/</a:t>
            </a:r>
          </a:p>
          <a:p>
            <a:pPr marL="0" marR="0" lvl="0" indent="0" algn="l" rtl="0">
              <a:lnSpc>
                <a:spcPct val="100000"/>
              </a:lnSpc>
              <a:spcBef>
                <a:spcPts val="0"/>
              </a:spcBef>
              <a:spcAft>
                <a:spcPts val="0"/>
              </a:spcAft>
              <a:buClr>
                <a:schemeClr val="lt1"/>
              </a:buClr>
              <a:buSzPct val="25000"/>
              <a:buFont typeface="Trebuchet MS"/>
              <a:buNone/>
            </a:pPr>
            <a:r>
              <a:rPr lang="en" sz="1800" b="0" i="0" u="sng" strike="noStrike" cap="none" baseline="0">
                <a:solidFill>
                  <a:schemeClr val="hlink"/>
                </a:solidFill>
                <a:latin typeface="Trebuchet MS"/>
                <a:ea typeface="Trebuchet MS"/>
                <a:cs typeface="Trebuchet MS"/>
                <a:sym typeface="Trebuchet MS"/>
                <a:hlinkClick r:id="rId8"/>
                <a:rtl val="0"/>
              </a:rPr>
              <a:t>http://www.ncbi.nlm.nih.gov/pmc/articles/PMC3552369/</a:t>
            </a:r>
          </a:p>
          <a:p>
            <a:pPr marL="0" marR="0" lvl="0" indent="0" algn="l" rtl="0">
              <a:lnSpc>
                <a:spcPct val="100000"/>
              </a:lnSpc>
              <a:spcBef>
                <a:spcPts val="0"/>
              </a:spcBef>
              <a:spcAft>
                <a:spcPts val="0"/>
              </a:spcAft>
              <a:buClr>
                <a:schemeClr val="lt1"/>
              </a:buClr>
              <a:buFont typeface="Trebuchet MS"/>
              <a:buNone/>
            </a:pPr>
            <a:endParaRPr sz="1800" b="0" i="0" u="none" strike="noStrike" cap="none" baseline="0">
              <a:solidFill>
                <a:schemeClr val="lt1"/>
              </a:solidFill>
              <a:latin typeface="Trebuchet MS"/>
              <a:ea typeface="Trebuchet MS"/>
              <a:cs typeface="Trebuchet MS"/>
              <a:sym typeface="Trebuchet MS"/>
              <a:rtl val="0"/>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Work Cited</a:t>
            </a:r>
          </a:p>
        </p:txBody>
      </p:sp>
      <p:sp>
        <p:nvSpPr>
          <p:cNvPr id="208" name="Shape 208"/>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"Bird Brain II." </a:t>
            </a:r>
            <a:r>
              <a:rPr lang="en" sz="1400" b="0" i="1" u="none" strike="noStrike" cap="none" baseline="0">
                <a:solidFill>
                  <a:srgbClr val="FFFFFF"/>
                </a:solidFill>
                <a:latin typeface="Arial"/>
                <a:ea typeface="Arial"/>
                <a:cs typeface="Arial"/>
                <a:sym typeface="Arial"/>
                <a:rtl val="0"/>
              </a:rPr>
              <a:t>Bird Brain II</a:t>
            </a:r>
            <a:r>
              <a:rPr lang="en" sz="1400" b="0" i="0" u="none" strike="noStrike" cap="none" baseline="0">
                <a:solidFill>
                  <a:srgbClr val="FFFFFF"/>
                </a:solidFill>
                <a:latin typeface="Arial"/>
                <a:ea typeface="Arial"/>
                <a:cs typeface="Arial"/>
                <a:sym typeface="Arial"/>
                <a:rtl val="0"/>
              </a:rPr>
              <a:t>. Eastern Kentucky University, n.d. Web. 15 June 2015. </a:t>
            </a:r>
          </a:p>
          <a:p>
            <a:pPr marL="0" marR="0" lvl="0" indent="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Liedvogel, Miriam, and Henrik Mouritsen. "Cryptochromes—a Potential Magnetoreceptor: What Do </a:t>
            </a:r>
          </a:p>
          <a:p>
            <a:pPr marL="0" marR="0" lvl="0" indent="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We Know and What Do We </a:t>
            </a:r>
          </a:p>
          <a:p>
            <a:pPr marL="0" marR="0" lvl="0" indent="45720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Want to Know?" </a:t>
            </a:r>
            <a:r>
              <a:rPr lang="en" sz="1400" b="0" i="1" u="none" strike="noStrike" cap="none" baseline="0">
                <a:solidFill>
                  <a:srgbClr val="FFFFFF"/>
                </a:solidFill>
                <a:latin typeface="Arial"/>
                <a:ea typeface="Arial"/>
                <a:cs typeface="Arial"/>
                <a:sym typeface="Arial"/>
                <a:rtl val="0"/>
              </a:rPr>
              <a:t>Journal of the Royal Society Interface</a:t>
            </a:r>
            <a:r>
              <a:rPr lang="en" sz="1400" b="0" i="0" u="none" strike="noStrike" cap="none" baseline="0">
                <a:solidFill>
                  <a:srgbClr val="FFFFFF"/>
                </a:solidFill>
                <a:latin typeface="Arial"/>
                <a:ea typeface="Arial"/>
                <a:cs typeface="Arial"/>
                <a:sym typeface="Arial"/>
                <a:rtl val="0"/>
              </a:rPr>
              <a:t>. The Royal Society, n.d. Web. 15 June </a:t>
            </a:r>
          </a:p>
          <a:p>
            <a:pPr marL="0" marR="0" lvl="0" indent="45720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2015. </a:t>
            </a:r>
          </a:p>
          <a:p>
            <a:pPr marL="0" marR="0" lvl="0" indent="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Trulove, Susan. "Forum for Science, Industry and Business." </a:t>
            </a:r>
            <a:r>
              <a:rPr lang="en" sz="1400" b="0" i="1" u="none" strike="noStrike" cap="none" baseline="0">
                <a:solidFill>
                  <a:srgbClr val="FFFFFF"/>
                </a:solidFill>
                <a:latin typeface="Arial"/>
                <a:ea typeface="Arial"/>
                <a:cs typeface="Arial"/>
                <a:sym typeface="Arial"/>
                <a:rtl val="0"/>
              </a:rPr>
              <a:t>Innovations Report</a:t>
            </a:r>
            <a:r>
              <a:rPr lang="en" sz="1400" b="0" i="0" u="none" strike="noStrike" cap="none" baseline="0">
                <a:solidFill>
                  <a:srgbClr val="FFFFFF"/>
                </a:solidFill>
                <a:latin typeface="Arial"/>
                <a:ea typeface="Arial"/>
                <a:cs typeface="Arial"/>
                <a:sym typeface="Arial"/>
                <a:rtl val="0"/>
              </a:rPr>
              <a:t>. Siemens, n.d. </a:t>
            </a:r>
          </a:p>
          <a:p>
            <a:pPr marL="0" marR="0" lvl="0" indent="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Web. 15 June 2015. </a:t>
            </a:r>
          </a:p>
          <a:p>
            <a:pPr marL="0" marR="0" lvl="0" indent="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Wiltschko, R., and W. Wiltschko. "The Magnetite." </a:t>
            </a:r>
            <a:r>
              <a:rPr lang="en" sz="1400" b="0" i="1" u="none" strike="noStrike" cap="none" baseline="0">
                <a:solidFill>
                  <a:srgbClr val="FFFFFF"/>
                </a:solidFill>
                <a:latin typeface="Arial"/>
                <a:ea typeface="Arial"/>
                <a:cs typeface="Arial"/>
                <a:sym typeface="Arial"/>
                <a:rtl val="0"/>
              </a:rPr>
              <a:t>Journal of Comparative Physiology. A, </a:t>
            </a:r>
          </a:p>
          <a:p>
            <a:pPr marL="0" marR="0" lvl="0" indent="0" algn="l" rtl="0">
              <a:lnSpc>
                <a:spcPct val="100000"/>
              </a:lnSpc>
              <a:spcBef>
                <a:spcPts val="0"/>
              </a:spcBef>
              <a:spcAft>
                <a:spcPts val="0"/>
              </a:spcAft>
              <a:buClr>
                <a:schemeClr val="lt1"/>
              </a:buClr>
              <a:buSzPct val="25000"/>
              <a:buFont typeface="Trebuchet MS"/>
              <a:buNone/>
            </a:pPr>
            <a:r>
              <a:rPr lang="en" sz="1400" b="0" i="1" u="none" strike="noStrike" cap="none" baseline="0">
                <a:solidFill>
                  <a:srgbClr val="FFFFFF"/>
                </a:solidFill>
                <a:latin typeface="Arial"/>
                <a:ea typeface="Arial"/>
                <a:cs typeface="Arial"/>
                <a:sym typeface="Arial"/>
                <a:rtl val="0"/>
              </a:rPr>
              <a:t>Neuroethology, Sensory, Neural, and </a:t>
            </a:r>
          </a:p>
          <a:p>
            <a:pPr marL="0" marR="0" lvl="0" indent="457200" algn="l" rtl="0">
              <a:lnSpc>
                <a:spcPct val="100000"/>
              </a:lnSpc>
              <a:spcBef>
                <a:spcPts val="0"/>
              </a:spcBef>
              <a:spcAft>
                <a:spcPts val="0"/>
              </a:spcAft>
              <a:buClr>
                <a:schemeClr val="lt1"/>
              </a:buClr>
              <a:buSzPct val="25000"/>
              <a:buFont typeface="Trebuchet MS"/>
              <a:buNone/>
            </a:pPr>
            <a:r>
              <a:rPr lang="en" sz="1400" b="0" i="1" u="none" strike="noStrike" cap="none" baseline="0">
                <a:solidFill>
                  <a:srgbClr val="FFFFFF"/>
                </a:solidFill>
                <a:latin typeface="Arial"/>
                <a:ea typeface="Arial"/>
                <a:cs typeface="Arial"/>
                <a:sym typeface="Arial"/>
                <a:rtl val="0"/>
              </a:rPr>
              <a:t>Behavioral Physiology</a:t>
            </a:r>
            <a:r>
              <a:rPr lang="en" sz="1400" b="0" i="0" u="none" strike="noStrike" cap="none" baseline="0">
                <a:solidFill>
                  <a:srgbClr val="FFFFFF"/>
                </a:solidFill>
                <a:latin typeface="Arial"/>
                <a:ea typeface="Arial"/>
                <a:cs typeface="Arial"/>
                <a:sym typeface="Arial"/>
                <a:rtl val="0"/>
              </a:rPr>
              <a:t>. Springer-Verlag, n.d. Web. 15 June 2015. </a:t>
            </a:r>
          </a:p>
          <a:p>
            <a:pPr marL="0" marR="0" lvl="0" indent="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Wu, Le-Qing, and J. David Dickman. "Magnetoreception in an Avian Brain in Part Mediated by Inner </a:t>
            </a:r>
          </a:p>
          <a:p>
            <a:pPr marL="0" marR="0" lvl="0" indent="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Ear Lagena." </a:t>
            </a:r>
            <a:r>
              <a:rPr lang="en" sz="1400" b="0" i="1" u="none" strike="noStrike" cap="none" baseline="0">
                <a:solidFill>
                  <a:srgbClr val="FFFFFF"/>
                </a:solidFill>
                <a:latin typeface="Arial"/>
                <a:ea typeface="Arial"/>
                <a:cs typeface="Arial"/>
                <a:sym typeface="Arial"/>
                <a:rtl val="0"/>
              </a:rPr>
              <a:t>Cell Press</a:t>
            </a:r>
            <a:r>
              <a:rPr lang="en" sz="1400" b="0" i="0" u="none" strike="noStrike" cap="none" baseline="0">
                <a:solidFill>
                  <a:srgbClr val="FFFFFF"/>
                </a:solidFill>
                <a:latin typeface="Arial"/>
                <a:ea typeface="Arial"/>
                <a:cs typeface="Arial"/>
                <a:sym typeface="Arial"/>
                <a:rtl val="0"/>
              </a:rPr>
              <a:t>. </a:t>
            </a:r>
          </a:p>
          <a:p>
            <a:pPr marL="0" marR="0" lvl="0" indent="457200" algn="l" rtl="0">
              <a:lnSpc>
                <a:spcPct val="100000"/>
              </a:lnSpc>
              <a:spcBef>
                <a:spcPts val="0"/>
              </a:spcBef>
              <a:spcAft>
                <a:spcPts val="0"/>
              </a:spcAft>
              <a:buClr>
                <a:schemeClr val="lt1"/>
              </a:buClr>
              <a:buSzPct val="25000"/>
              <a:buFont typeface="Trebuchet MS"/>
              <a:buNone/>
            </a:pPr>
            <a:r>
              <a:rPr lang="en" sz="1400" b="0" i="0" u="none" strike="noStrike" cap="none" baseline="0">
                <a:solidFill>
                  <a:srgbClr val="FFFFFF"/>
                </a:solidFill>
                <a:latin typeface="Arial"/>
                <a:ea typeface="Arial"/>
                <a:cs typeface="Arial"/>
                <a:sym typeface="Arial"/>
                <a:rtl val="0"/>
              </a:rPr>
              <a:t>N.p., n.d. Web. 15 June 2015.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Hypothesis</a:t>
            </a:r>
          </a:p>
        </p:txBody>
      </p:sp>
      <p:sp>
        <p:nvSpPr>
          <p:cNvPr id="91" name="Shape 91"/>
          <p:cNvSpPr txBox="1">
            <a:spLocks noGrp="1"/>
          </p:cNvSpPr>
          <p:nvPr>
            <p:ph type="body" idx="1"/>
          </p:nvPr>
        </p:nvSpPr>
        <p:spPr>
          <a:xfrm>
            <a:off x="457200" y="1279800"/>
            <a:ext cx="8229600" cy="3725699"/>
          </a:xfrm>
          <a:prstGeom prst="rect">
            <a:avLst/>
          </a:prstGeom>
          <a:noFill/>
          <a:ln>
            <a:noFill/>
          </a:ln>
        </p:spPr>
        <p:txBody>
          <a:bodyPr lIns="91425" tIns="91425" rIns="91425" bIns="91425" anchor="t" anchorCtr="0">
            <a:noAutofit/>
          </a:bodyPr>
          <a:lstStyle/>
          <a:p>
            <a:pPr marL="457200" lvl="0" indent="-381000">
              <a:buSzPct val="100000"/>
              <a:buFont typeface="Arial"/>
              <a:buChar char="●"/>
            </a:pPr>
            <a:r>
              <a:rPr lang="en-US" sz="2400" dirty="0">
                <a:solidFill>
                  <a:schemeClr val="lt1"/>
                </a:solidFill>
                <a:latin typeface="Trebuchet MS"/>
                <a:ea typeface="Trebuchet MS"/>
                <a:cs typeface="Trebuchet MS"/>
                <a:sym typeface="Trebuchet MS"/>
              </a:rPr>
              <a:t>We hypothesize that the magnitude of the Earth’s magnetic field does not significantly correlate with a change in altitude relative to the Earth’s surface. </a:t>
            </a:r>
          </a:p>
          <a:p>
            <a:pPr marL="457200" lvl="0" indent="-381000">
              <a:buSzPct val="100000"/>
              <a:buFont typeface="Arial"/>
              <a:buChar char="●"/>
            </a:pPr>
            <a:r>
              <a:rPr lang="en-US" sz="2400" dirty="0">
                <a:solidFill>
                  <a:schemeClr val="lt1"/>
                </a:solidFill>
                <a:latin typeface="Trebuchet MS"/>
                <a:ea typeface="Trebuchet MS"/>
                <a:cs typeface="Trebuchet MS"/>
                <a:sym typeface="Trebuchet MS"/>
              </a:rPr>
              <a:t>Therefore, the altitude at which birds migrate at </a:t>
            </a:r>
            <a:r>
              <a:rPr lang="en-US" sz="2400" b="1" dirty="0">
                <a:solidFill>
                  <a:schemeClr val="lt1"/>
                </a:solidFill>
                <a:latin typeface="Trebuchet MS"/>
                <a:ea typeface="Trebuchet MS"/>
                <a:cs typeface="Trebuchet MS"/>
                <a:sym typeface="Trebuchet MS"/>
              </a:rPr>
              <a:t>IS NOT determined by the strength of the Earth’s magnetic field</a:t>
            </a:r>
            <a:endParaRPr lang="en" sz="2400" b="1" i="0" u="none" strike="noStrike" cap="none" baseline="0" dirty="0">
              <a:solidFill>
                <a:schemeClr val="lt1"/>
              </a:solidFill>
              <a:latin typeface="Trebuchet MS"/>
              <a:ea typeface="Trebuchet MS"/>
              <a:cs typeface="Trebuchet MS"/>
              <a:sym typeface="Trebuchet MS"/>
              <a:rtl val="0"/>
            </a:endParaRPr>
          </a:p>
        </p:txBody>
      </p:sp>
      <p:pic>
        <p:nvPicPr>
          <p:cNvPr id="92" name="Shape 92"/>
          <p:cNvPicPr preferRelativeResize="0"/>
          <p:nvPr/>
        </p:nvPicPr>
        <p:blipFill rotWithShape="1">
          <a:blip r:embed="rId3">
            <a:alphaModFix/>
          </a:blip>
          <a:srcRect/>
          <a:stretch/>
        </p:blipFill>
        <p:spPr>
          <a:xfrm>
            <a:off x="4124625" y="3438100"/>
            <a:ext cx="1753900" cy="14031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600" b="1">
                <a:solidFill>
                  <a:schemeClr val="lt2"/>
                </a:solidFill>
                <a:latin typeface="Trebuchet MS"/>
                <a:ea typeface="Trebuchet MS"/>
                <a:cs typeface="Trebuchet MS"/>
                <a:sym typeface="Trebuchet MS"/>
              </a:rPr>
              <a:t>How Can We Determine Success?</a:t>
            </a:r>
          </a:p>
        </p:txBody>
      </p:sp>
      <p:sp>
        <p:nvSpPr>
          <p:cNvPr id="98" name="Shape 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rgbClr val="FFFFFF"/>
              </a:buClr>
              <a:buSzPct val="100000"/>
              <a:buFont typeface="Trebuchet MS"/>
              <a:buChar char="●"/>
            </a:pPr>
            <a:r>
              <a:rPr lang="en" sz="2400">
                <a:solidFill>
                  <a:srgbClr val="FFFFFF"/>
                </a:solidFill>
                <a:latin typeface="Trebuchet MS"/>
                <a:ea typeface="Trebuchet MS"/>
                <a:cs typeface="Trebuchet MS"/>
                <a:sym typeface="Trebuchet MS"/>
              </a:rPr>
              <a:t>If our data shows a steady magnetic field strength with increasing altitude, our hypothesis is correct</a:t>
            </a:r>
          </a:p>
          <a:p>
            <a:pPr marL="457200" lvl="0" indent="-381000" rtl="0">
              <a:spcBef>
                <a:spcPts val="0"/>
              </a:spcBef>
              <a:buClr>
                <a:srgbClr val="FFFFFF"/>
              </a:buClr>
              <a:buSzPct val="100000"/>
              <a:buFont typeface="Trebuchet MS"/>
              <a:buChar char="●"/>
            </a:pPr>
            <a:r>
              <a:rPr lang="en" sz="2400">
                <a:solidFill>
                  <a:srgbClr val="FFFFFF"/>
                </a:solidFill>
                <a:latin typeface="Trebuchet MS"/>
                <a:ea typeface="Trebuchet MS"/>
                <a:cs typeface="Trebuchet MS"/>
                <a:sym typeface="Trebuchet MS"/>
              </a:rPr>
              <a:t>If our data shows a decrease in magnetic field strength as altitude increases, then the Earth’s magnetic field strength may play a role in determining the altitude at which birds migrate.</a:t>
            </a:r>
          </a:p>
          <a:p>
            <a:pPr marL="914400" lvl="1" indent="-381000">
              <a:spcBef>
                <a:spcPts val="0"/>
              </a:spcBef>
              <a:buClr>
                <a:srgbClr val="FFFFFF"/>
              </a:buClr>
              <a:buSzPct val="100000"/>
              <a:buFont typeface="Trebuchet MS"/>
              <a:buChar char="○"/>
            </a:pPr>
            <a:r>
              <a:rPr lang="en" sz="2400">
                <a:solidFill>
                  <a:srgbClr val="FFFFFF"/>
                </a:solidFill>
                <a:latin typeface="Trebuchet MS"/>
                <a:ea typeface="Trebuchet MS"/>
                <a:cs typeface="Trebuchet MS"/>
                <a:sym typeface="Trebuchet MS"/>
              </a:rPr>
              <a:t>This would deem our hypothesis incorrect</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Background Info</a:t>
            </a:r>
          </a:p>
        </p:txBody>
      </p:sp>
      <p:sp>
        <p:nvSpPr>
          <p:cNvPr id="104" name="Shape 104"/>
          <p:cNvSpPr txBox="1">
            <a:spLocks noGrp="1"/>
          </p:cNvSpPr>
          <p:nvPr>
            <p:ph type="body" idx="1"/>
          </p:nvPr>
        </p:nvSpPr>
        <p:spPr>
          <a:xfrm>
            <a:off x="547650" y="1063375"/>
            <a:ext cx="8229600" cy="3725698"/>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lt1"/>
              </a:buClr>
              <a:buSzPct val="100000"/>
              <a:buFont typeface="Arial"/>
              <a:buChar char="●"/>
            </a:pPr>
            <a:r>
              <a:rPr lang="en" sz="1800">
                <a:solidFill>
                  <a:schemeClr val="lt1"/>
                </a:solidFill>
                <a:latin typeface="Trebuchet MS"/>
                <a:ea typeface="Trebuchet MS"/>
                <a:cs typeface="Trebuchet MS"/>
                <a:sym typeface="Trebuchet MS"/>
              </a:rPr>
              <a:t>Two </a:t>
            </a:r>
            <a:r>
              <a:rPr lang="en" sz="1800" b="0" i="0" u="none" strike="noStrike" cap="none" baseline="0">
                <a:solidFill>
                  <a:schemeClr val="lt1"/>
                </a:solidFill>
                <a:latin typeface="Trebuchet MS"/>
                <a:ea typeface="Trebuchet MS"/>
                <a:cs typeface="Trebuchet MS"/>
                <a:sym typeface="Trebuchet MS"/>
                <a:rtl val="0"/>
              </a:rPr>
              <a:t>Main </a:t>
            </a:r>
            <a:r>
              <a:rPr lang="en" sz="1800">
                <a:solidFill>
                  <a:schemeClr val="lt1"/>
                </a:solidFill>
                <a:latin typeface="Trebuchet MS"/>
                <a:ea typeface="Trebuchet MS"/>
                <a:cs typeface="Trebuchet MS"/>
                <a:sym typeface="Trebuchet MS"/>
                <a:rtl val="0"/>
              </a:rPr>
              <a:t>Theories</a:t>
            </a:r>
          </a:p>
          <a:p>
            <a:pPr marL="457200" marR="0" indent="0" algn="l" rtl="0">
              <a:lnSpc>
                <a:spcPct val="100000"/>
              </a:lnSpc>
              <a:spcBef>
                <a:spcPts val="0"/>
              </a:spcBef>
              <a:spcAft>
                <a:spcPts val="0"/>
              </a:spcAft>
              <a:buNone/>
            </a:pPr>
            <a:endParaRPr sz="1600">
              <a:solidFill>
                <a:schemeClr val="lt1"/>
              </a:solidFill>
              <a:latin typeface="Trebuchet MS"/>
              <a:ea typeface="Trebuchet MS"/>
              <a:cs typeface="Trebuchet MS"/>
              <a:sym typeface="Trebuchet MS"/>
              <a:rtl val="0"/>
            </a:endParaRPr>
          </a:p>
          <a:p>
            <a:pPr marL="457200" marR="0" indent="0" algn="l" rtl="0">
              <a:lnSpc>
                <a:spcPct val="100000"/>
              </a:lnSpc>
              <a:spcBef>
                <a:spcPts val="0"/>
              </a:spcBef>
              <a:spcAft>
                <a:spcPts val="0"/>
              </a:spcAft>
              <a:buNone/>
            </a:pPr>
            <a:r>
              <a:rPr lang="en" sz="1600">
                <a:solidFill>
                  <a:schemeClr val="lt1"/>
                </a:solidFill>
                <a:latin typeface="Trebuchet MS"/>
                <a:ea typeface="Trebuchet MS"/>
                <a:cs typeface="Trebuchet MS"/>
                <a:sym typeface="Trebuchet MS"/>
                <a:rtl val="0"/>
              </a:rPr>
              <a:t>	</a:t>
            </a:r>
          </a:p>
          <a:p>
            <a:pPr marL="457200" marR="0" lvl="0" indent="0" algn="l" rtl="0">
              <a:lnSpc>
                <a:spcPct val="100000"/>
              </a:lnSpc>
              <a:spcBef>
                <a:spcPts val="0"/>
              </a:spcBef>
              <a:spcAft>
                <a:spcPts val="0"/>
              </a:spcAft>
              <a:buNone/>
            </a:pPr>
            <a:endParaRPr sz="1600">
              <a:solidFill>
                <a:schemeClr val="lt1"/>
              </a:solidFill>
              <a:latin typeface="Trebuchet MS"/>
              <a:ea typeface="Trebuchet MS"/>
              <a:cs typeface="Trebuchet MS"/>
              <a:sym typeface="Trebuchet MS"/>
            </a:endParaRPr>
          </a:p>
          <a:p>
            <a:pPr marL="914400" marR="0" lvl="1" indent="-342900" algn="l" rtl="0">
              <a:lnSpc>
                <a:spcPct val="100000"/>
              </a:lnSpc>
              <a:spcBef>
                <a:spcPts val="0"/>
              </a:spcBef>
              <a:spcAft>
                <a:spcPts val="0"/>
              </a:spcAft>
              <a:buClr>
                <a:schemeClr val="lt1"/>
              </a:buClr>
              <a:buSzPct val="100000"/>
              <a:buFont typeface="Noto Symbol"/>
              <a:buChar char="o"/>
            </a:pPr>
            <a:r>
              <a:rPr lang="en" sz="1800" b="0" i="0" u="none" strike="noStrike" cap="none" baseline="0">
                <a:solidFill>
                  <a:schemeClr val="lt1"/>
                </a:solidFill>
                <a:latin typeface="Trebuchet MS"/>
                <a:ea typeface="Trebuchet MS"/>
                <a:cs typeface="Trebuchet MS"/>
                <a:sym typeface="Trebuchet MS"/>
                <a:rtl val="0"/>
              </a:rPr>
              <a:t>Cryptochromes</a:t>
            </a:r>
          </a:p>
          <a:p>
            <a:pPr marL="914400" marR="0" lvl="0" indent="0" algn="l" rtl="0">
              <a:lnSpc>
                <a:spcPct val="100000"/>
              </a:lnSpc>
              <a:spcBef>
                <a:spcPts val="0"/>
              </a:spcBef>
              <a:spcAft>
                <a:spcPts val="0"/>
              </a:spcAft>
              <a:buClr>
                <a:schemeClr val="lt1"/>
              </a:buClr>
              <a:buSzPct val="25000"/>
              <a:buFont typeface="Trebuchet MS"/>
              <a:buNone/>
            </a:pPr>
            <a:r>
              <a:rPr lang="en" sz="1600">
                <a:solidFill>
                  <a:schemeClr val="lt1"/>
                </a:solidFill>
                <a:latin typeface="Trebuchet MS"/>
                <a:ea typeface="Trebuchet MS"/>
                <a:cs typeface="Trebuchet MS"/>
                <a:sym typeface="Trebuchet MS"/>
                <a:rtl val="0"/>
              </a:rPr>
              <a:t>proteins in birds eyes allow them to “see” Earths magnetic field lines</a:t>
            </a:r>
          </a:p>
          <a:p>
            <a:pPr marL="914400" marR="0" lvl="0" indent="0" algn="l" rtl="0">
              <a:lnSpc>
                <a:spcPct val="100000"/>
              </a:lnSpc>
              <a:spcBef>
                <a:spcPts val="0"/>
              </a:spcBef>
              <a:spcAft>
                <a:spcPts val="0"/>
              </a:spcAft>
              <a:buClr>
                <a:schemeClr val="lt1"/>
              </a:buClr>
              <a:buFont typeface="Trebuchet MS"/>
              <a:buNone/>
            </a:pPr>
            <a:endParaRPr sz="1600">
              <a:solidFill>
                <a:schemeClr val="lt1"/>
              </a:solidFill>
              <a:latin typeface="Trebuchet MS"/>
              <a:ea typeface="Trebuchet MS"/>
              <a:cs typeface="Trebuchet MS"/>
              <a:sym typeface="Trebuchet MS"/>
              <a:rtl val="0"/>
            </a:endParaRPr>
          </a:p>
          <a:p>
            <a:pPr marL="914400" marR="0" lvl="0" indent="0" algn="l" rtl="0">
              <a:lnSpc>
                <a:spcPct val="100000"/>
              </a:lnSpc>
              <a:spcBef>
                <a:spcPts val="0"/>
              </a:spcBef>
              <a:spcAft>
                <a:spcPts val="0"/>
              </a:spcAft>
              <a:buClr>
                <a:schemeClr val="lt1"/>
              </a:buClr>
              <a:buFont typeface="Trebuchet MS"/>
              <a:buNone/>
            </a:pPr>
            <a:endParaRPr sz="1600">
              <a:solidFill>
                <a:schemeClr val="lt1"/>
              </a:solidFill>
              <a:latin typeface="Trebuchet MS"/>
              <a:ea typeface="Trebuchet MS"/>
              <a:cs typeface="Trebuchet MS"/>
              <a:sym typeface="Trebuchet MS"/>
              <a:rtl val="0"/>
            </a:endParaRPr>
          </a:p>
          <a:p>
            <a:pPr marL="914400" marR="0" lvl="1" indent="-342900" algn="l" rtl="0">
              <a:lnSpc>
                <a:spcPct val="100000"/>
              </a:lnSpc>
              <a:spcBef>
                <a:spcPts val="0"/>
              </a:spcBef>
              <a:spcAft>
                <a:spcPts val="0"/>
              </a:spcAft>
              <a:buClr>
                <a:schemeClr val="lt1"/>
              </a:buClr>
              <a:buSzPct val="100000"/>
              <a:buFont typeface="Noto Symbol"/>
              <a:buChar char="o"/>
            </a:pPr>
            <a:r>
              <a:rPr lang="en" sz="1800" b="0" i="0" u="none" strike="noStrike" cap="none" baseline="0">
                <a:solidFill>
                  <a:schemeClr val="lt1"/>
                </a:solidFill>
                <a:latin typeface="Trebuchet MS"/>
                <a:ea typeface="Trebuchet MS"/>
                <a:cs typeface="Trebuchet MS"/>
                <a:sym typeface="Trebuchet MS"/>
                <a:rtl val="0"/>
              </a:rPr>
              <a:t>Magnetite</a:t>
            </a:r>
          </a:p>
          <a:p>
            <a:pPr marL="914400" marR="0" lvl="0" indent="0" algn="l" rtl="0">
              <a:lnSpc>
                <a:spcPct val="100000"/>
              </a:lnSpc>
              <a:spcBef>
                <a:spcPts val="0"/>
              </a:spcBef>
              <a:spcAft>
                <a:spcPts val="0"/>
              </a:spcAft>
              <a:buNone/>
            </a:pPr>
            <a:r>
              <a:rPr lang="en" sz="1800">
                <a:solidFill>
                  <a:schemeClr val="lt1"/>
                </a:solidFill>
                <a:latin typeface="Trebuchet MS"/>
                <a:ea typeface="Trebuchet MS"/>
                <a:cs typeface="Trebuchet MS"/>
                <a:sym typeface="Trebuchet MS"/>
                <a:rtl val="0"/>
              </a:rPr>
              <a:t>Allows the bird to detect if it’s going north or south</a:t>
            </a:r>
          </a:p>
          <a:p>
            <a:pPr marL="914400" marR="0" lvl="0" indent="0" algn="l" rtl="0">
              <a:lnSpc>
                <a:spcPct val="100000"/>
              </a:lnSpc>
              <a:spcBef>
                <a:spcPts val="0"/>
              </a:spcBef>
              <a:spcAft>
                <a:spcPts val="0"/>
              </a:spcAft>
              <a:buNone/>
            </a:pPr>
            <a:endParaRPr sz="1800">
              <a:solidFill>
                <a:schemeClr val="lt1"/>
              </a:solidFill>
              <a:latin typeface="Trebuchet MS"/>
              <a:ea typeface="Trebuchet MS"/>
              <a:cs typeface="Trebuchet MS"/>
              <a:sym typeface="Trebuchet MS"/>
              <a:rtl val="0"/>
            </a:endParaRPr>
          </a:p>
        </p:txBody>
      </p:sp>
      <p:pic>
        <p:nvPicPr>
          <p:cNvPr id="105" name="Shape 105"/>
          <p:cNvPicPr preferRelativeResize="0"/>
          <p:nvPr/>
        </p:nvPicPr>
        <p:blipFill>
          <a:blip r:embed="rId3">
            <a:alphaModFix/>
          </a:blip>
          <a:stretch>
            <a:fillRect/>
          </a:stretch>
        </p:blipFill>
        <p:spPr>
          <a:xfrm>
            <a:off x="4420525" y="466825"/>
            <a:ext cx="3803774" cy="1892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821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a:solidFill>
                  <a:schemeClr val="lt2"/>
                </a:solidFill>
                <a:latin typeface="Trebuchet MS"/>
                <a:ea typeface="Trebuchet MS"/>
                <a:cs typeface="Trebuchet MS"/>
                <a:sym typeface="Trebuchet MS"/>
              </a:rPr>
              <a:t>Theory 1- Cryptochromes</a:t>
            </a:r>
          </a:p>
        </p:txBody>
      </p:sp>
      <p:pic>
        <p:nvPicPr>
          <p:cNvPr id="111" name="Shape 111"/>
          <p:cNvPicPr preferRelativeResize="0"/>
          <p:nvPr/>
        </p:nvPicPr>
        <p:blipFill rotWithShape="1">
          <a:blip r:embed="rId3">
            <a:alphaModFix/>
          </a:blip>
          <a:srcRect/>
          <a:stretch/>
        </p:blipFill>
        <p:spPr>
          <a:xfrm>
            <a:off x="1481475" y="1139574"/>
            <a:ext cx="2178599" cy="3725699"/>
          </a:xfrm>
          <a:prstGeom prst="rect">
            <a:avLst/>
          </a:prstGeom>
          <a:noFill/>
          <a:ln>
            <a:noFill/>
          </a:ln>
        </p:spPr>
      </p:pic>
      <p:pic>
        <p:nvPicPr>
          <p:cNvPr id="112" name="Shape 112"/>
          <p:cNvPicPr preferRelativeResize="0"/>
          <p:nvPr/>
        </p:nvPicPr>
        <p:blipFill rotWithShape="1">
          <a:blip r:embed="rId4">
            <a:alphaModFix/>
          </a:blip>
          <a:srcRect/>
          <a:stretch/>
        </p:blipFill>
        <p:spPr>
          <a:xfrm>
            <a:off x="5057025" y="1139574"/>
            <a:ext cx="2868900" cy="3725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a:solidFill>
                  <a:schemeClr val="lt2"/>
                </a:solidFill>
                <a:latin typeface="Trebuchet MS"/>
                <a:ea typeface="Trebuchet MS"/>
                <a:cs typeface="Trebuchet MS"/>
                <a:sym typeface="Trebuchet MS"/>
              </a:rPr>
              <a:t>Second Theory: Magnetite</a:t>
            </a:r>
          </a:p>
        </p:txBody>
      </p:sp>
      <p:pic>
        <p:nvPicPr>
          <p:cNvPr id="118" name="Shape 118"/>
          <p:cNvPicPr preferRelativeResize="0"/>
          <p:nvPr/>
        </p:nvPicPr>
        <p:blipFill rotWithShape="1">
          <a:blip r:embed="rId3">
            <a:alphaModFix/>
          </a:blip>
          <a:srcRect/>
          <a:stretch/>
        </p:blipFill>
        <p:spPr>
          <a:xfrm>
            <a:off x="457200" y="1372350"/>
            <a:ext cx="3148800" cy="2954699"/>
          </a:xfrm>
          <a:prstGeom prst="rect">
            <a:avLst/>
          </a:prstGeom>
          <a:noFill/>
          <a:ln>
            <a:noFill/>
          </a:ln>
        </p:spPr>
      </p:pic>
      <p:pic>
        <p:nvPicPr>
          <p:cNvPr id="119" name="Shape 119"/>
          <p:cNvPicPr preferRelativeResize="0"/>
          <p:nvPr/>
        </p:nvPicPr>
        <p:blipFill rotWithShape="1">
          <a:blip r:embed="rId4">
            <a:alphaModFix/>
          </a:blip>
          <a:srcRect/>
          <a:stretch/>
        </p:blipFill>
        <p:spPr>
          <a:xfrm>
            <a:off x="3606000" y="1393112"/>
            <a:ext cx="4994100" cy="2913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Trebuchet MS"/>
              <a:buNone/>
            </a:pPr>
            <a:r>
              <a:rPr lang="en" sz="3600" b="1" i="0" u="none" strike="noStrike" cap="none" baseline="0">
                <a:solidFill>
                  <a:schemeClr val="lt2"/>
                </a:solidFill>
                <a:latin typeface="Trebuchet MS"/>
                <a:ea typeface="Trebuchet MS"/>
                <a:cs typeface="Trebuchet MS"/>
                <a:sym typeface="Trebuchet MS"/>
                <a:rtl val="0"/>
              </a:rPr>
              <a:t>Rocket Design and Info</a:t>
            </a:r>
          </a:p>
        </p:txBody>
      </p:sp>
      <p:sp>
        <p:nvSpPr>
          <p:cNvPr id="125" name="Shape 125"/>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lt1"/>
              </a:buClr>
              <a:buSzPct val="100000"/>
              <a:buFont typeface="Arial"/>
              <a:buChar char="●"/>
            </a:pPr>
            <a:r>
              <a:rPr lang="en" sz="2400" dirty="0">
                <a:solidFill>
                  <a:schemeClr val="lt1"/>
                </a:solidFill>
                <a:latin typeface="Trebuchet MS"/>
                <a:ea typeface="Trebuchet MS"/>
                <a:cs typeface="Trebuchet MS"/>
                <a:sym typeface="Trebuchet MS"/>
              </a:rPr>
              <a:t>T</a:t>
            </a:r>
            <a:r>
              <a:rPr lang="en" sz="2400" b="0" i="0" u="none" strike="noStrike" cap="none" baseline="0" dirty="0">
                <a:solidFill>
                  <a:schemeClr val="lt1"/>
                </a:solidFill>
                <a:latin typeface="Trebuchet MS"/>
                <a:ea typeface="Trebuchet MS"/>
                <a:cs typeface="Trebuchet MS"/>
                <a:sym typeface="Trebuchet MS"/>
                <a:rtl val="0"/>
              </a:rPr>
              <a:t>here are four compartments on our rocket:</a:t>
            </a:r>
          </a:p>
          <a:p>
            <a:pPr marL="914400" marR="0" lvl="1" indent="-381000" algn="l" rtl="0">
              <a:lnSpc>
                <a:spcPct val="100000"/>
              </a:lnSpc>
              <a:spcBef>
                <a:spcPts val="0"/>
              </a:spcBef>
              <a:spcAft>
                <a:spcPts val="0"/>
              </a:spcAft>
              <a:buClr>
                <a:schemeClr val="lt1"/>
              </a:buClr>
              <a:buSzPct val="100000"/>
              <a:buFont typeface="Courier New"/>
              <a:buChar char="o"/>
            </a:pPr>
            <a:r>
              <a:rPr lang="en" sz="2400" b="0" i="0" u="none" strike="noStrike" cap="none" baseline="0" dirty="0">
                <a:solidFill>
                  <a:schemeClr val="lt1"/>
                </a:solidFill>
                <a:latin typeface="Trebuchet MS"/>
                <a:ea typeface="Trebuchet MS"/>
                <a:cs typeface="Trebuchet MS"/>
                <a:sym typeface="Trebuchet MS"/>
                <a:rtl val="0"/>
              </a:rPr>
              <a:t>Nosecone</a:t>
            </a:r>
            <a:r>
              <a:rPr lang="en" sz="2400" dirty="0">
                <a:solidFill>
                  <a:schemeClr val="lt1"/>
                </a:solidFill>
                <a:latin typeface="Trebuchet MS"/>
                <a:ea typeface="Trebuchet MS"/>
                <a:cs typeface="Trebuchet MS"/>
                <a:sym typeface="Trebuchet MS"/>
                <a:rtl val="0"/>
              </a:rPr>
              <a:t> </a:t>
            </a:r>
            <a:r>
              <a:rPr lang="en" sz="2400" b="0" i="0" u="none" strike="noStrike" cap="none" baseline="0" dirty="0">
                <a:solidFill>
                  <a:schemeClr val="lt1"/>
                </a:solidFill>
                <a:latin typeface="Trebuchet MS"/>
                <a:ea typeface="Trebuchet MS"/>
                <a:cs typeface="Trebuchet MS"/>
                <a:sym typeface="Trebuchet MS"/>
                <a:rtl val="0"/>
              </a:rPr>
              <a:t>holds payload. </a:t>
            </a:r>
          </a:p>
          <a:p>
            <a:pPr marL="914400" marR="0" lvl="1" indent="-381000" algn="l" rtl="0">
              <a:lnSpc>
                <a:spcPct val="100000"/>
              </a:lnSpc>
              <a:spcBef>
                <a:spcPts val="0"/>
              </a:spcBef>
              <a:spcAft>
                <a:spcPts val="0"/>
              </a:spcAft>
              <a:buClr>
                <a:schemeClr val="lt1"/>
              </a:buClr>
              <a:buSzPct val="100000"/>
              <a:buFont typeface="Courier New"/>
              <a:buChar char="o"/>
            </a:pPr>
            <a:r>
              <a:rPr lang="en" sz="2400" b="0" i="0" u="none" strike="noStrike" cap="none" baseline="0" dirty="0">
                <a:solidFill>
                  <a:schemeClr val="lt1"/>
                </a:solidFill>
                <a:latin typeface="Trebuchet MS"/>
                <a:ea typeface="Trebuchet MS"/>
                <a:cs typeface="Trebuchet MS"/>
                <a:sym typeface="Trebuchet MS"/>
                <a:rtl val="0"/>
              </a:rPr>
              <a:t>Second stage-holds parachute.</a:t>
            </a:r>
          </a:p>
          <a:p>
            <a:pPr marL="914400" marR="0" lvl="1" indent="-381000" algn="l" rtl="0">
              <a:lnSpc>
                <a:spcPct val="100000"/>
              </a:lnSpc>
              <a:spcBef>
                <a:spcPts val="0"/>
              </a:spcBef>
              <a:spcAft>
                <a:spcPts val="0"/>
              </a:spcAft>
              <a:buClr>
                <a:schemeClr val="lt1"/>
              </a:buClr>
              <a:buSzPct val="100000"/>
              <a:buFont typeface="Courier New"/>
              <a:buChar char="o"/>
            </a:pPr>
            <a:r>
              <a:rPr lang="en" sz="2400" dirty="0">
                <a:solidFill>
                  <a:schemeClr val="lt1"/>
                </a:solidFill>
                <a:latin typeface="Trebuchet MS"/>
                <a:ea typeface="Trebuchet MS"/>
                <a:cs typeface="Trebuchet MS"/>
                <a:sym typeface="Trebuchet MS"/>
                <a:rtl val="0"/>
              </a:rPr>
              <a:t>C</a:t>
            </a:r>
            <a:r>
              <a:rPr lang="en" sz="2400" b="0" i="0" u="none" strike="noStrike" cap="none" baseline="0" dirty="0" smtClean="0">
                <a:solidFill>
                  <a:schemeClr val="lt1"/>
                </a:solidFill>
                <a:latin typeface="Trebuchet MS"/>
                <a:ea typeface="Trebuchet MS"/>
                <a:cs typeface="Trebuchet MS"/>
                <a:sym typeface="Trebuchet MS"/>
                <a:rtl val="0"/>
              </a:rPr>
              <a:t>oupl</a:t>
            </a:r>
            <a:r>
              <a:rPr lang="en" sz="2400" dirty="0" smtClean="0">
                <a:solidFill>
                  <a:schemeClr val="lt1"/>
                </a:solidFill>
                <a:latin typeface="Trebuchet MS"/>
                <a:ea typeface="Trebuchet MS"/>
                <a:cs typeface="Trebuchet MS"/>
                <a:sym typeface="Trebuchet MS"/>
                <a:rtl val="0"/>
              </a:rPr>
              <a:t>er </a:t>
            </a:r>
            <a:r>
              <a:rPr lang="en" sz="2400" b="0" i="0" u="none" strike="noStrike" cap="none" baseline="0" dirty="0">
                <a:solidFill>
                  <a:schemeClr val="lt1"/>
                </a:solidFill>
                <a:latin typeface="Trebuchet MS"/>
                <a:ea typeface="Trebuchet MS"/>
                <a:cs typeface="Trebuchet MS"/>
                <a:sym typeface="Trebuchet MS"/>
                <a:rtl val="0"/>
              </a:rPr>
              <a:t>holds flight computer and charges for parachute. </a:t>
            </a:r>
          </a:p>
          <a:p>
            <a:pPr marL="914400" marR="0" lvl="1" indent="-381000" algn="l" rtl="0">
              <a:lnSpc>
                <a:spcPct val="100000"/>
              </a:lnSpc>
              <a:spcBef>
                <a:spcPts val="0"/>
              </a:spcBef>
              <a:spcAft>
                <a:spcPts val="0"/>
              </a:spcAft>
              <a:buClr>
                <a:schemeClr val="lt1"/>
              </a:buClr>
              <a:buSzPct val="100000"/>
              <a:buFont typeface="Courier New"/>
              <a:buChar char="o"/>
            </a:pPr>
            <a:r>
              <a:rPr lang="en" sz="2400" dirty="0">
                <a:solidFill>
                  <a:schemeClr val="lt1"/>
                </a:solidFill>
                <a:latin typeface="Trebuchet MS"/>
                <a:ea typeface="Trebuchet MS"/>
                <a:cs typeface="Trebuchet MS"/>
                <a:sym typeface="Trebuchet MS"/>
              </a:rPr>
              <a:t>I</a:t>
            </a:r>
            <a:r>
              <a:rPr lang="en" sz="2400" dirty="0" smtClean="0">
                <a:solidFill>
                  <a:schemeClr val="lt1"/>
                </a:solidFill>
                <a:latin typeface="Trebuchet MS"/>
                <a:ea typeface="Trebuchet MS"/>
                <a:cs typeface="Trebuchet MS"/>
                <a:sym typeface="Trebuchet MS"/>
              </a:rPr>
              <a:t>nside </a:t>
            </a:r>
            <a:r>
              <a:rPr lang="en" sz="2400" dirty="0">
                <a:solidFill>
                  <a:schemeClr val="lt1"/>
                </a:solidFill>
                <a:latin typeface="Trebuchet MS"/>
                <a:ea typeface="Trebuchet MS"/>
                <a:cs typeface="Trebuchet MS"/>
                <a:sym typeface="Trebuchet MS"/>
              </a:rPr>
              <a:t>the M</a:t>
            </a:r>
            <a:r>
              <a:rPr lang="en" sz="2400" b="0" i="0" u="none" strike="noStrike" cap="none" baseline="0" dirty="0">
                <a:solidFill>
                  <a:schemeClr val="lt1"/>
                </a:solidFill>
                <a:latin typeface="Trebuchet MS"/>
                <a:ea typeface="Trebuchet MS"/>
                <a:cs typeface="Trebuchet MS"/>
                <a:sym typeface="Trebuchet MS"/>
                <a:rtl val="0"/>
              </a:rPr>
              <a:t>otor </a:t>
            </a:r>
            <a:r>
              <a:rPr lang="en" sz="2400" dirty="0">
                <a:solidFill>
                  <a:schemeClr val="lt1"/>
                </a:solidFill>
                <a:latin typeface="Trebuchet MS"/>
                <a:ea typeface="Trebuchet MS"/>
                <a:cs typeface="Trebuchet MS"/>
                <a:sym typeface="Trebuchet MS"/>
                <a:rtl val="0"/>
              </a:rPr>
              <a:t>mount</a:t>
            </a:r>
            <a:r>
              <a:rPr lang="en" sz="2400" b="0" i="0" u="none" strike="noStrike" cap="none" baseline="0" dirty="0">
                <a:solidFill>
                  <a:schemeClr val="lt1"/>
                </a:solidFill>
                <a:latin typeface="Trebuchet MS"/>
                <a:ea typeface="Trebuchet MS"/>
                <a:cs typeface="Trebuchet MS"/>
                <a:sym typeface="Trebuchet MS"/>
                <a:rtl val="0"/>
              </a:rPr>
              <a:t> there is car</a:t>
            </a:r>
            <a:r>
              <a:rPr lang="en" sz="2400" dirty="0">
                <a:solidFill>
                  <a:schemeClr val="lt1"/>
                </a:solidFill>
                <a:latin typeface="Trebuchet MS"/>
                <a:ea typeface="Trebuchet MS"/>
                <a:cs typeface="Trebuchet MS"/>
                <a:sym typeface="Trebuchet MS"/>
                <a:rtl val="0"/>
              </a:rPr>
              <a:t>bon fiber lining also</a:t>
            </a:r>
            <a:r>
              <a:rPr lang="en" sz="2400" b="0" i="0" u="none" strike="noStrike" cap="none" baseline="0" dirty="0">
                <a:solidFill>
                  <a:schemeClr val="lt1"/>
                </a:solidFill>
                <a:latin typeface="Trebuchet MS"/>
                <a:ea typeface="Trebuchet MS"/>
                <a:cs typeface="Trebuchet MS"/>
                <a:sym typeface="Trebuchet MS"/>
                <a:rtl val="0"/>
              </a:rPr>
              <a:t> has </a:t>
            </a:r>
            <a:r>
              <a:rPr lang="en" sz="2400" dirty="0">
                <a:solidFill>
                  <a:schemeClr val="lt1"/>
                </a:solidFill>
                <a:latin typeface="Trebuchet MS"/>
                <a:ea typeface="Trebuchet MS"/>
                <a:cs typeface="Trebuchet MS"/>
                <a:sym typeface="Trebuchet MS"/>
                <a:rtl val="0"/>
              </a:rPr>
              <a:t>3 </a:t>
            </a:r>
            <a:r>
              <a:rPr lang="en" sz="2400" b="0" i="0" u="none" strike="noStrike" cap="none" baseline="0" dirty="0">
                <a:solidFill>
                  <a:schemeClr val="lt1"/>
                </a:solidFill>
                <a:latin typeface="Trebuchet MS"/>
                <a:ea typeface="Trebuchet MS"/>
                <a:cs typeface="Trebuchet MS"/>
                <a:sym typeface="Trebuchet MS"/>
                <a:rtl val="0"/>
              </a:rPr>
              <a:t>fiberglass fins</a:t>
            </a:r>
            <a:r>
              <a:rPr lang="en" sz="2400" dirty="0">
                <a:solidFill>
                  <a:schemeClr val="lt1"/>
                </a:solidFill>
                <a:latin typeface="Trebuchet MS"/>
                <a:ea typeface="Trebuchet MS"/>
                <a:cs typeface="Trebuchet MS"/>
                <a:sym typeface="Trebuchet MS"/>
                <a:rtl val="0"/>
              </a:rPr>
              <a:t>. </a:t>
            </a:r>
          </a:p>
          <a:p>
            <a:pPr marR="0" lvl="0" algn="l" rtl="0">
              <a:lnSpc>
                <a:spcPct val="100000"/>
              </a:lnSpc>
              <a:spcBef>
                <a:spcPts val="0"/>
              </a:spcBef>
              <a:spcAft>
                <a:spcPts val="0"/>
              </a:spcAft>
              <a:buNone/>
            </a:pPr>
            <a:endParaRPr sz="2400"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600" dirty="0">
                <a:solidFill>
                  <a:srgbClr val="CCCCCC"/>
                </a:solidFill>
              </a:rPr>
              <a:t>Rocket Design </a:t>
            </a:r>
            <a:r>
              <a:rPr lang="en" sz="3600" dirty="0" smtClean="0">
                <a:solidFill>
                  <a:srgbClr val="CCCCCC"/>
                </a:solidFill>
              </a:rPr>
              <a:t>Cont</a:t>
            </a:r>
            <a:r>
              <a:rPr lang="en" sz="3600" dirty="0">
                <a:solidFill>
                  <a:srgbClr val="CCCCCC"/>
                </a:solidFill>
              </a:rPr>
              <a:t>. </a:t>
            </a:r>
          </a:p>
        </p:txBody>
      </p:sp>
      <p:sp>
        <p:nvSpPr>
          <p:cNvPr id="131" name="Shape 1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lt1"/>
              </a:buClr>
              <a:buSzPct val="100000"/>
              <a:buFont typeface="Arial"/>
              <a:buChar char="●"/>
            </a:pPr>
            <a:r>
              <a:rPr lang="en" sz="1800" dirty="0">
                <a:solidFill>
                  <a:schemeClr val="lt1"/>
                </a:solidFill>
                <a:latin typeface="Trebuchet MS"/>
                <a:ea typeface="Trebuchet MS"/>
                <a:cs typeface="Trebuchet MS"/>
                <a:sym typeface="Trebuchet MS"/>
              </a:rPr>
              <a:t>The Rocket will reach anywhere from </a:t>
            </a:r>
            <a:r>
              <a:rPr lang="en" sz="1800" dirty="0" smtClean="0">
                <a:solidFill>
                  <a:schemeClr val="lt1"/>
                </a:solidFill>
                <a:latin typeface="Trebuchet MS"/>
                <a:ea typeface="Trebuchet MS"/>
                <a:cs typeface="Trebuchet MS"/>
                <a:sym typeface="Trebuchet MS"/>
              </a:rPr>
              <a:t>6000-7000 </a:t>
            </a:r>
            <a:r>
              <a:rPr lang="en" sz="1800" dirty="0">
                <a:solidFill>
                  <a:schemeClr val="lt1"/>
                </a:solidFill>
                <a:latin typeface="Trebuchet MS"/>
                <a:ea typeface="Trebuchet MS"/>
                <a:cs typeface="Trebuchet MS"/>
                <a:sym typeface="Trebuchet MS"/>
              </a:rPr>
              <a:t>feet high with our K1050 motor.</a:t>
            </a:r>
          </a:p>
          <a:p>
            <a:pPr marL="457200" lvl="0" indent="-342900" rtl="0">
              <a:spcBef>
                <a:spcPts val="0"/>
              </a:spcBef>
              <a:buClr>
                <a:schemeClr val="lt1"/>
              </a:buClr>
              <a:buSzPct val="100000"/>
              <a:buFont typeface="Arial"/>
              <a:buChar char="●"/>
            </a:pPr>
            <a:r>
              <a:rPr lang="en" sz="1800" dirty="0">
                <a:solidFill>
                  <a:schemeClr val="lt1"/>
                </a:solidFill>
                <a:latin typeface="Trebuchet MS"/>
                <a:ea typeface="Trebuchet MS"/>
                <a:cs typeface="Trebuchet MS"/>
                <a:sym typeface="Trebuchet MS"/>
              </a:rPr>
              <a:t>It is made of fiberglass and can be outfitted with anywhere from a K-M class motor.</a:t>
            </a:r>
          </a:p>
          <a:p>
            <a:pPr marL="457200" lvl="0" indent="-342900" rtl="0">
              <a:spcBef>
                <a:spcPts val="0"/>
              </a:spcBef>
              <a:buClr>
                <a:schemeClr val="lt1"/>
              </a:buClr>
              <a:buSzPct val="100000"/>
              <a:buFont typeface="Arial"/>
              <a:buChar char="●"/>
            </a:pPr>
            <a:r>
              <a:rPr lang="en" sz="1800" dirty="0">
                <a:solidFill>
                  <a:schemeClr val="lt1"/>
                </a:solidFill>
                <a:latin typeface="Trebuchet MS"/>
                <a:ea typeface="Trebuchet MS"/>
                <a:cs typeface="Trebuchet MS"/>
                <a:sym typeface="Trebuchet MS"/>
              </a:rPr>
              <a:t>Upon reaching apogee the bottom charge goes off, which will open the main 60” parachute.</a:t>
            </a:r>
          </a:p>
          <a:p>
            <a:pPr marL="457200" lvl="0" indent="-342900" rtl="0">
              <a:spcBef>
                <a:spcPts val="0"/>
              </a:spcBef>
              <a:buClr>
                <a:schemeClr val="lt1"/>
              </a:buClr>
              <a:buSzPct val="100000"/>
              <a:buFont typeface="Arial"/>
              <a:buChar char="●"/>
            </a:pPr>
            <a:r>
              <a:rPr lang="en" sz="1800" dirty="0">
                <a:solidFill>
                  <a:schemeClr val="lt1"/>
                </a:solidFill>
                <a:latin typeface="Trebuchet MS"/>
                <a:ea typeface="Trebuchet MS"/>
                <a:cs typeface="Trebuchet MS"/>
                <a:sym typeface="Trebuchet MS"/>
              </a:rPr>
              <a:t>Two seconds after apogee the top charge will go off which will eject the nose cone to come down on a 60” parachute, to hopefully reach a 15 minute </a:t>
            </a:r>
            <a:r>
              <a:rPr lang="en" sz="1800" dirty="0" smtClean="0">
                <a:solidFill>
                  <a:schemeClr val="lt1"/>
                </a:solidFill>
                <a:latin typeface="Trebuchet MS"/>
                <a:ea typeface="Trebuchet MS"/>
                <a:cs typeface="Trebuchet MS"/>
                <a:sym typeface="Trebuchet MS"/>
              </a:rPr>
              <a:t>hangtime</a:t>
            </a:r>
            <a:r>
              <a:rPr lang="en" sz="1800" dirty="0" smtClean="0">
                <a:solidFill>
                  <a:schemeClr val="lt1"/>
                </a:solidFill>
                <a:latin typeface="Trebuchet MS"/>
                <a:ea typeface="Trebuchet MS"/>
                <a:cs typeface="Trebuchet MS"/>
                <a:sym typeface="Trebuchet MS"/>
              </a:rPr>
              <a:t>. (horizon to horizon)</a:t>
            </a:r>
          </a:p>
          <a:p>
            <a:pPr marL="114300" lvl="1">
              <a:buSzPct val="100000"/>
            </a:pPr>
            <a:endParaRPr lang="en" sz="1800" dirty="0">
              <a:solidFill>
                <a:schemeClr val="lt1"/>
              </a:solidFill>
              <a:latin typeface="Trebuchet MS"/>
              <a:ea typeface="Trebuchet MS"/>
              <a:cs typeface="Trebuchet MS"/>
              <a:sym typeface="Trebuchet MS"/>
            </a:endParaRP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1201</Words>
  <Application>Microsoft Office PowerPoint</Application>
  <PresentationFormat>On-screen Show (16:9)</PresentationFormat>
  <Paragraphs>155</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spotlight</vt:lpstr>
      <vt:lpstr>S4 Bird Migration </vt:lpstr>
      <vt:lpstr>Original Plan</vt:lpstr>
      <vt:lpstr>Hypothesis</vt:lpstr>
      <vt:lpstr>How Can We Determine Success?</vt:lpstr>
      <vt:lpstr>Background Info</vt:lpstr>
      <vt:lpstr>Theory 1- Cryptochromes</vt:lpstr>
      <vt:lpstr>Second Theory: Magnetite</vt:lpstr>
      <vt:lpstr>Rocket Design and Info</vt:lpstr>
      <vt:lpstr>Rocket Design Cont. </vt:lpstr>
      <vt:lpstr>3D Printing</vt:lpstr>
      <vt:lpstr>Programming</vt:lpstr>
      <vt:lpstr>Testing and Data</vt:lpstr>
      <vt:lpstr>Challenges overcame</vt:lpstr>
      <vt:lpstr>Results</vt:lpstr>
      <vt:lpstr>Final Results</vt:lpstr>
      <vt:lpstr>Conclusion</vt:lpstr>
      <vt:lpstr>Support</vt:lpstr>
      <vt:lpstr>S4 Outreach</vt:lpstr>
      <vt:lpstr>Company Sponsors</vt:lpstr>
      <vt:lpstr>Individual Sponsors</vt:lpstr>
      <vt:lpstr>PowerPoint Presentation</vt:lpstr>
      <vt:lpstr>Work Cited</vt:lpstr>
      <vt:lpstr>Work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 Bird Migration </dc:title>
  <cp:lastModifiedBy>David Mortland</cp:lastModifiedBy>
  <cp:revision>10</cp:revision>
  <dcterms:modified xsi:type="dcterms:W3CDTF">2015-06-21T00:15:39Z</dcterms:modified>
</cp:coreProperties>
</file>