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comments+xml" PartName="/ppt/comments/comment9.xml"/>
  <Override ContentType="application/vnd.openxmlformats-officedocument.presentationml.comments+xml" PartName="/ppt/comments/comment7.xml"/>
  <Override ContentType="application/vnd.openxmlformats-officedocument.presentationml.comments+xml" PartName="/ppt/comments/comment10.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xml"/>
  <Override ContentType="application/vnd.openxmlformats-officedocument.presentationml.comments+xml" PartName="/ppt/comments/comment8.xml"/>
  <Override ContentType="application/vnd.openxmlformats-officedocument.presentationml.comments+xml" PartName="/ppt/comments/comment4.xml"/>
  <Override ContentType="application/vnd.openxmlformats-officedocument.presentationml.comments+xml" PartName="/ppt/comments/comment12.xml"/>
  <Override ContentType="application/vnd.openxmlformats-officedocument.presentationml.comments+xml" PartName="/ppt/comments/comment5.xml"/>
  <Override ContentType="application/vnd.openxmlformats-officedocument.presentationml.comments+xml" PartName="/ppt/comments/comment2.xml"/>
  <Override ContentType="application/vnd.openxmlformats-officedocument.presentationml.comments+xml" PartName="/ppt/comments/comment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commentAuthors+xml" PartName="/ppt/commentAuthor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6" name="Steve Silva"/>
  <p:cmAuthor clrIdx="1" id="1" initials="" lastIdx="1" name="Lynn Tran"/>
  <p:cmAuthor clrIdx="2" id="2" initials="" lastIdx="7" name="Jerry Liang"/>
  <p:cmAuthor clrIdx="3" id="3" initials="" lastIdx="1" name="Anthony Huynh"/>
  <p:cmAuthor clrIdx="4" id="4" initials="" lastIdx="3" name="eri kitagaw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2" Type="http://schemas.openxmlformats.org/officeDocument/2006/relationships/slide" Target="slides/slide6.xml"/><Relationship Id="rId13" Type="http://schemas.openxmlformats.org/officeDocument/2006/relationships/slide" Target="slides/slide7.xml"/><Relationship Id="rId10" Type="http://schemas.openxmlformats.org/officeDocument/2006/relationships/slide" Target="slides/slide4.xml"/><Relationship Id="rId11" Type="http://schemas.openxmlformats.org/officeDocument/2006/relationships/slide" Target="slides/slide5.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2" Type="http://schemas.openxmlformats.org/officeDocument/2006/relationships/presProps" Target="presProps.xml"/><Relationship Id="rId21" Type="http://schemas.openxmlformats.org/officeDocument/2006/relationships/slide" Target="slides/slide15.xml"/><Relationship Id="rId1" Type="http://schemas.openxmlformats.org/officeDocument/2006/relationships/theme" Target="theme/theme2.xml"/><Relationship Id="rId22" Type="http://schemas.openxmlformats.org/officeDocument/2006/relationships/slide" Target="slides/slide16.xml"/><Relationship Id="rId4" Type="http://schemas.openxmlformats.org/officeDocument/2006/relationships/commentAuthors" Target="commentAuthors.xml"/><Relationship Id="rId23" Type="http://schemas.openxmlformats.org/officeDocument/2006/relationships/slide" Target="slides/slide17.xml"/><Relationship Id="rId3" Type="http://schemas.openxmlformats.org/officeDocument/2006/relationships/tableStyles" Target="tableStyles.xml"/><Relationship Id="rId24" Type="http://schemas.openxmlformats.org/officeDocument/2006/relationships/slide" Target="slides/slide18.xml"/><Relationship Id="rId20" Type="http://schemas.openxmlformats.org/officeDocument/2006/relationships/slide" Target="slides/slide14.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1.xml"/><Relationship Id="rId8" Type="http://schemas.openxmlformats.org/officeDocument/2006/relationships/slide" Target="slides/slide2.xml"/><Relationship Id="rId7"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p:pos x="6000" y="0"/>
    <p:text>PERFECT</p:text>
  </p:cm>
  <p:cm authorId="2" idx="3">
    <p:pos x="6000" y="100"/>
    <p:text>Why 2 slides about baro pressure?</p:text>
  </p:cm>
  <p:cm authorId="2" idx="4">
    <p:pos x="6000" y="200"/>
    <p:text>Unnecessary slide, you could just clip this if this is a better picture and move the picture to slide 5</p:text>
  </p:cm>
  <p:cm authorId="2" idx="6">
    <p:pos x="6000" y="300"/>
    <p:text>This graph was not lined up correctly in the time scale</p:text>
  </p:cm>
  <p:cm authorId="2" idx="7">
    <p:pos x="6000" y="400"/>
    <p:text>This slide was not presented clearly about what relationship we were supposed to see between temperature and humidity</p:text>
  </p:cm>
  <p:cm authorId="3" idx="1">
    <p:pos x="6000" y="500"/>
    <p:text>https://answers.yahoo.com/question/index?qid=20080830052916AAKIxO4</p:text>
  </p:cm>
  <p:cm authorId="0" idx="10">
    <p:pos x="6000" y="600"/>
    <p:text>Sean Nguyen</p:text>
  </p:cm>
  <p:cm authorId="0" idx="14">
    <p:pos x="6000" y="700"/>
    <p:text>Eri Kitagawa</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2" idx="2">
    <p:pos x="6000" y="0"/>
    <p:text>Did you guys at least measure ground wind speeds?</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6">
    <p:pos x="6000" y="0"/>
    <p:text>Community Outreach to Sahil</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5">
    <p:pos x="6000" y="0"/>
    <p:text>Lynn Tran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p:pos x="6000" y="0"/>
    <p:text>PERFECT</p:text>
  </p:cm>
  <p:cm authorId="0" idx="11">
    <p:pos x="6000" y="100"/>
    <p:text>Anthony Huynh</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5">
    <p:pos x="6000" y="0"/>
    <p:text>AJIT PLZ EXPLAIN</p:text>
  </p:cm>
  <p:cm authorId="0" idx="6">
    <p:pos x="6000" y="100"/>
    <p:text>why did we choose these factors and how did they relate?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p:pos x="6000" y="0"/>
    <p:text>This will need to be changed once we do get vaavud data because this information will be irrelevant</p:text>
  </p:cm>
  <p:cm authorId="0" idx="12">
    <p:pos x="6000" y="100"/>
    <p:text>Jose Fransisco Molina Santana</p:text>
  </p:cm>
  <p:cm authorId="0" idx="13">
    <p:pos x="6000" y="200"/>
    <p:text>Francisco*</p:text>
  </p:cm>
  <p:cm authorId="4" idx="1">
    <p:pos x="6000" y="300"/>
    <p:text>*Jose and Eri</p:text>
  </p:cm>
  <p:cm authorId="4" idx="2">
    <p:pos x="6000" y="400"/>
    <p:text>_Marked as resolved_</p:text>
  </p:cm>
  <p:cm authorId="4" idx="3">
    <p:pos x="6000" y="500"/>
    <p:text>_Re-opened_</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
    <p:pos x="6000" y="0"/>
    <p:text>Our design incorporated the use of the Vaavud wind meter. The challenge here is to mount to Vaavud into the payload and have it deploy in a way that would allow it to read lateral wind speeds. Unfortunately it was difficult to acquire the correct body tubing, thus we could only test our S4 sensors. However, a prototype of the payload will be built and tested by dropping the payload from a designated height. The pay nose cone should face down, gravity pulling on the sliding mechanism causing the outer tube to slide downwards revealing the cross section of the payload containing the wind-reading vaavud.
Initial design included the Iphone with the Vaavud to be mounted on the bottom of the top payload, however, a more efficient method was devised after it was deduced that it was impossible to tie a parachute in a way where it would not interfere with the wind meter. Should we mount the parachute lining the bulkhead, the strength of the parachute would decrease and the packaging of the parachute would be difficult and increases chances of error.</p:text>
  </p:cm>
  <p:cm authorId="0" idx="9">
    <p:pos x="6000" y="100"/>
    <p:text>Ajit Assi</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7">
    <p:pos x="6000" y="0"/>
    <p:text>anthoyn huyhn</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2" idx="5">
    <p:pos x="6000" y="0"/>
    <p:text>Nice drawing of design which can lead to a picture of your payload once you build it</p:text>
  </p:cm>
  <p:cm authorId="0" idx="8">
    <p:pos x="6000" y="100"/>
    <p:text>ajit assi</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ALT(1) 3498
ALT(2) 3572</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2" idx="1">
    <p:pos x="6000" y="0"/>
    <p:text>That's nice and scientific but does it tie in at all with what you are measuring?  If not, is there reason to mention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0" name="Shape 5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1" name="Shape 5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8" name="Shape 5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5" name="Shape 5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0" name="Shape 600"/>
        <p:cNvGrpSpPr/>
        <p:nvPr/>
      </p:nvGrpSpPr>
      <p:grpSpPr>
        <a:xfrm>
          <a:off x="0" y="0"/>
          <a:ext cx="0" cy="0"/>
          <a:chOff x="0" y="0"/>
          <a:chExt cx="0" cy="0"/>
        </a:xfrm>
      </p:grpSpPr>
      <p:sp>
        <p:nvSpPr>
          <p:cNvPr id="601" name="Shape 6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2" name="Shape 6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7" name="Shape 607"/>
        <p:cNvGrpSpPr/>
        <p:nvPr/>
      </p:nvGrpSpPr>
      <p:grpSpPr>
        <a:xfrm>
          <a:off x="0" y="0"/>
          <a:ext cx="0" cy="0"/>
          <a:chOff x="0" y="0"/>
          <a:chExt cx="0" cy="0"/>
        </a:xfrm>
      </p:grpSpPr>
      <p:sp>
        <p:nvSpPr>
          <p:cNvPr id="608" name="Shape 6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9" name="Shape 6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5" name="Shape 615"/>
        <p:cNvGrpSpPr/>
        <p:nvPr/>
      </p:nvGrpSpPr>
      <p:grpSpPr>
        <a:xfrm>
          <a:off x="0" y="0"/>
          <a:ext cx="0" cy="0"/>
          <a:chOff x="0" y="0"/>
          <a:chExt cx="0" cy="0"/>
        </a:xfrm>
      </p:grpSpPr>
      <p:sp>
        <p:nvSpPr>
          <p:cNvPr id="616" name="Shape 6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7" name="Shape 6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3" name="Shape 6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8" name="Shape 6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4" name="Shape 6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1" name="Shape 641"/>
        <p:cNvGrpSpPr/>
        <p:nvPr/>
      </p:nvGrpSpPr>
      <p:grpSpPr>
        <a:xfrm>
          <a:off x="0" y="0"/>
          <a:ext cx="0" cy="0"/>
          <a:chOff x="0" y="0"/>
          <a:chExt cx="0" cy="0"/>
        </a:xfrm>
      </p:grpSpPr>
      <p:sp>
        <p:nvSpPr>
          <p:cNvPr id="642" name="Shape 6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3" name="Shape 6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6" name="Shape 5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7" name="Shape 647"/>
        <p:cNvGrpSpPr/>
        <p:nvPr/>
      </p:nvGrpSpPr>
      <p:grpSpPr>
        <a:xfrm>
          <a:off x="0" y="0"/>
          <a:ext cx="0" cy="0"/>
          <a:chOff x="0" y="0"/>
          <a:chExt cx="0" cy="0"/>
        </a:xfrm>
      </p:grpSpPr>
      <p:sp>
        <p:nvSpPr>
          <p:cNvPr id="648" name="Shape 6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9" name="Shape 6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5" name="Shape 6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0" name="Shape 530"/>
        <p:cNvGrpSpPr/>
        <p:nvPr/>
      </p:nvGrpSpPr>
      <p:grpSpPr>
        <a:xfrm>
          <a:off x="0" y="0"/>
          <a:ext cx="0" cy="0"/>
          <a:chOff x="0" y="0"/>
          <a:chExt cx="0" cy="0"/>
        </a:xfrm>
      </p:grpSpPr>
      <p:sp>
        <p:nvSpPr>
          <p:cNvPr id="531" name="Shape 5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2" name="Shape 5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8" name="Shape 5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5" name="Shape 545"/>
        <p:cNvGrpSpPr/>
        <p:nvPr/>
      </p:nvGrpSpPr>
      <p:grpSpPr>
        <a:xfrm>
          <a:off x="0" y="0"/>
          <a:ext cx="0" cy="0"/>
          <a:chOff x="0" y="0"/>
          <a:chExt cx="0" cy="0"/>
        </a:xfrm>
      </p:grpSpPr>
      <p:sp>
        <p:nvSpPr>
          <p:cNvPr id="546" name="Shape 5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7" name="Shape 5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4" name="Shape 5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1" name="Shape 5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7" name="Shape 5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4" name="Shape 5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159" name="Shape 159"/>
        <p:cNvGrpSpPr/>
        <p:nvPr/>
      </p:nvGrpSpPr>
      <p:grpSpPr>
        <a:xfrm>
          <a:off x="0" y="0"/>
          <a:ext cx="0" cy="0"/>
          <a:chOff x="0" y="0"/>
          <a:chExt cx="0" cy="0"/>
        </a:xfrm>
      </p:grpSpPr>
      <p:sp>
        <p:nvSpPr>
          <p:cNvPr id="160" name="Shape 160"/>
          <p:cNvSpPr txBox="1"/>
          <p:nvPr>
            <p:ph type="ctrTitle"/>
          </p:nvPr>
        </p:nvSpPr>
        <p:spPr>
          <a:xfrm>
            <a:off x="2305100" y="1161050"/>
            <a:ext cx="6153000" cy="1159799"/>
          </a:xfrm>
          <a:prstGeom prst="rect">
            <a:avLst/>
          </a:prstGeom>
        </p:spPr>
        <p:txBody>
          <a:bodyPr anchorCtr="0" anchor="ctr" bIns="91425" lIns="91425" rIns="91425" tIns="91425"/>
          <a:lstStyle>
            <a:lvl1pPr algn="r">
              <a:spcBef>
                <a:spcPts val="0"/>
              </a:spcBef>
              <a:buClr>
                <a:srgbClr val="1C4587"/>
              </a:buClr>
              <a:buSzPct val="100000"/>
              <a:defRPr b="0" sz="4800">
                <a:solidFill>
                  <a:srgbClr val="1C4587"/>
                </a:solidFill>
              </a:defRPr>
            </a:lvl1pPr>
            <a:lvl2pPr algn="r">
              <a:spcBef>
                <a:spcPts val="0"/>
              </a:spcBef>
              <a:buClr>
                <a:srgbClr val="1C4587"/>
              </a:buClr>
              <a:buSzPct val="100000"/>
              <a:defRPr b="0" sz="4800">
                <a:solidFill>
                  <a:srgbClr val="1C4587"/>
                </a:solidFill>
              </a:defRPr>
            </a:lvl2pPr>
            <a:lvl3pPr algn="r">
              <a:spcBef>
                <a:spcPts val="0"/>
              </a:spcBef>
              <a:buClr>
                <a:srgbClr val="1C4587"/>
              </a:buClr>
              <a:buSzPct val="100000"/>
              <a:defRPr b="0" sz="4800">
                <a:solidFill>
                  <a:srgbClr val="1C4587"/>
                </a:solidFill>
              </a:defRPr>
            </a:lvl3pPr>
            <a:lvl4pPr algn="r">
              <a:spcBef>
                <a:spcPts val="0"/>
              </a:spcBef>
              <a:buClr>
                <a:srgbClr val="1C4587"/>
              </a:buClr>
              <a:buSzPct val="100000"/>
              <a:defRPr b="0" sz="4800">
                <a:solidFill>
                  <a:srgbClr val="1C4587"/>
                </a:solidFill>
              </a:defRPr>
            </a:lvl4pPr>
            <a:lvl5pPr algn="r">
              <a:spcBef>
                <a:spcPts val="0"/>
              </a:spcBef>
              <a:buClr>
                <a:srgbClr val="1C4587"/>
              </a:buClr>
              <a:buSzPct val="100000"/>
              <a:defRPr b="0" sz="4800">
                <a:solidFill>
                  <a:srgbClr val="1C4587"/>
                </a:solidFill>
              </a:defRPr>
            </a:lvl5pPr>
            <a:lvl6pPr algn="r">
              <a:spcBef>
                <a:spcPts val="0"/>
              </a:spcBef>
              <a:buClr>
                <a:srgbClr val="1C4587"/>
              </a:buClr>
              <a:buSzPct val="100000"/>
              <a:defRPr b="0" sz="4800">
                <a:solidFill>
                  <a:srgbClr val="1C4587"/>
                </a:solidFill>
              </a:defRPr>
            </a:lvl6pPr>
            <a:lvl7pPr algn="r">
              <a:spcBef>
                <a:spcPts val="0"/>
              </a:spcBef>
              <a:buClr>
                <a:srgbClr val="1C4587"/>
              </a:buClr>
              <a:buSzPct val="100000"/>
              <a:defRPr b="0" sz="4800">
                <a:solidFill>
                  <a:srgbClr val="1C4587"/>
                </a:solidFill>
              </a:defRPr>
            </a:lvl7pPr>
            <a:lvl8pPr algn="r">
              <a:spcBef>
                <a:spcPts val="0"/>
              </a:spcBef>
              <a:buClr>
                <a:srgbClr val="1C4587"/>
              </a:buClr>
              <a:buSzPct val="100000"/>
              <a:defRPr b="0" sz="4800">
                <a:solidFill>
                  <a:srgbClr val="1C4587"/>
                </a:solidFill>
              </a:defRPr>
            </a:lvl8pPr>
            <a:lvl9pPr algn="r">
              <a:spcBef>
                <a:spcPts val="0"/>
              </a:spcBef>
              <a:buClr>
                <a:srgbClr val="1C4587"/>
              </a:buClr>
              <a:buSzPct val="100000"/>
              <a:defRPr b="0" sz="4800">
                <a:solidFill>
                  <a:srgbClr val="1C4587"/>
                </a:solidFill>
              </a:defRPr>
            </a:lvl9pPr>
          </a:lstStyle>
          <a:p/>
        </p:txBody>
      </p:sp>
      <p:sp>
        <p:nvSpPr>
          <p:cNvPr id="161" name="Shape 161"/>
          <p:cNvSpPr/>
          <p:nvPr/>
        </p:nvSpPr>
        <p:spPr>
          <a:xfrm>
            <a:off x="723692" y="4220090"/>
            <a:ext cx="794875" cy="985737"/>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2" name="Shape 162"/>
          <p:cNvSpPr/>
          <p:nvPr/>
        </p:nvSpPr>
        <p:spPr>
          <a:xfrm>
            <a:off x="-58318" y="3053286"/>
            <a:ext cx="782014" cy="890356"/>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3" name="Shape 163"/>
          <p:cNvSpPr/>
          <p:nvPr/>
        </p:nvSpPr>
        <p:spPr>
          <a:xfrm>
            <a:off x="4025101" y="3422420"/>
            <a:ext cx="370864" cy="809587"/>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4" name="Shape 164"/>
          <p:cNvSpPr/>
          <p:nvPr/>
        </p:nvSpPr>
        <p:spPr>
          <a:xfrm>
            <a:off x="3078045" y="3128353"/>
            <a:ext cx="730670" cy="895810"/>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5" name="Shape 165"/>
          <p:cNvSpPr/>
          <p:nvPr/>
        </p:nvSpPr>
        <p:spPr>
          <a:xfrm>
            <a:off x="5401647" y="3285712"/>
            <a:ext cx="805934" cy="750837"/>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6" name="Shape 166"/>
          <p:cNvSpPr/>
          <p:nvPr/>
        </p:nvSpPr>
        <p:spPr>
          <a:xfrm>
            <a:off x="8364459" y="3346842"/>
            <a:ext cx="873792" cy="600259"/>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7" name="Shape 167"/>
          <p:cNvSpPr/>
          <p:nvPr/>
        </p:nvSpPr>
        <p:spPr>
          <a:xfrm>
            <a:off x="4551116" y="3125540"/>
            <a:ext cx="657208" cy="679226"/>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8" name="Shape 168"/>
          <p:cNvSpPr/>
          <p:nvPr/>
        </p:nvSpPr>
        <p:spPr>
          <a:xfrm>
            <a:off x="4419881" y="3994834"/>
            <a:ext cx="919681" cy="950907"/>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69" name="Shape 169"/>
          <p:cNvSpPr/>
          <p:nvPr/>
        </p:nvSpPr>
        <p:spPr>
          <a:xfrm>
            <a:off x="2644911" y="4036537"/>
            <a:ext cx="890356" cy="706800"/>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0" name="Shape 170"/>
          <p:cNvSpPr/>
          <p:nvPr/>
        </p:nvSpPr>
        <p:spPr>
          <a:xfrm>
            <a:off x="2116541" y="3186156"/>
            <a:ext cx="829754" cy="780162"/>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1" name="Shape 171"/>
          <p:cNvSpPr/>
          <p:nvPr/>
        </p:nvSpPr>
        <p:spPr>
          <a:xfrm>
            <a:off x="1347360" y="3186146"/>
            <a:ext cx="599145" cy="706812"/>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2" name="Shape 172"/>
          <p:cNvSpPr/>
          <p:nvPr/>
        </p:nvSpPr>
        <p:spPr>
          <a:xfrm>
            <a:off x="2681614" y="4813558"/>
            <a:ext cx="816943" cy="313966"/>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3" name="Shape 173"/>
          <p:cNvSpPr/>
          <p:nvPr/>
        </p:nvSpPr>
        <p:spPr>
          <a:xfrm>
            <a:off x="7146421" y="4508764"/>
            <a:ext cx="1040883" cy="730620"/>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4" name="Shape 174"/>
          <p:cNvSpPr/>
          <p:nvPr/>
        </p:nvSpPr>
        <p:spPr>
          <a:xfrm>
            <a:off x="7146430" y="3104431"/>
            <a:ext cx="684731" cy="721462"/>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5" name="Shape 175"/>
          <p:cNvSpPr/>
          <p:nvPr/>
        </p:nvSpPr>
        <p:spPr>
          <a:xfrm>
            <a:off x="5262207" y="4729516"/>
            <a:ext cx="525045" cy="372666"/>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6" name="Shape 176"/>
          <p:cNvSpPr/>
          <p:nvPr/>
        </p:nvSpPr>
        <p:spPr>
          <a:xfrm>
            <a:off x="8376371" y="4729061"/>
            <a:ext cx="508531" cy="324975"/>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7" name="Shape 177"/>
          <p:cNvSpPr/>
          <p:nvPr/>
        </p:nvSpPr>
        <p:spPr>
          <a:xfrm>
            <a:off x="3808716" y="4429326"/>
            <a:ext cx="570934" cy="567281"/>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8" name="Shape 178"/>
          <p:cNvSpPr/>
          <p:nvPr/>
        </p:nvSpPr>
        <p:spPr>
          <a:xfrm>
            <a:off x="7975390" y="3053271"/>
            <a:ext cx="541559" cy="67927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79" name="Shape 179"/>
          <p:cNvSpPr/>
          <p:nvPr/>
        </p:nvSpPr>
        <p:spPr>
          <a:xfrm>
            <a:off x="1570784" y="4028294"/>
            <a:ext cx="734323" cy="723314"/>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0" name="Shape 180"/>
          <p:cNvSpPr/>
          <p:nvPr/>
        </p:nvSpPr>
        <p:spPr>
          <a:xfrm>
            <a:off x="247060" y="4094875"/>
            <a:ext cx="275433" cy="244207"/>
          </a:xfrm>
          <a:custGeom>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1" name="Shape 181"/>
          <p:cNvSpPr/>
          <p:nvPr/>
        </p:nvSpPr>
        <p:spPr>
          <a:xfrm>
            <a:off x="8516943" y="4082883"/>
            <a:ext cx="690236" cy="510383"/>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2" name="Shape 182"/>
          <p:cNvSpPr/>
          <p:nvPr/>
        </p:nvSpPr>
        <p:spPr>
          <a:xfrm>
            <a:off x="859713" y="3417442"/>
            <a:ext cx="317619" cy="659009"/>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3" name="Shape 183"/>
          <p:cNvSpPr/>
          <p:nvPr/>
        </p:nvSpPr>
        <p:spPr>
          <a:xfrm rot="1920741">
            <a:off x="5707037" y="4213989"/>
            <a:ext cx="884796" cy="750833"/>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4" name="Shape 184"/>
          <p:cNvSpPr/>
          <p:nvPr/>
        </p:nvSpPr>
        <p:spPr>
          <a:xfrm rot="-3496844">
            <a:off x="115838" y="4509560"/>
            <a:ext cx="537852" cy="464440"/>
          </a:xfrm>
          <a:custGeom>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5" name="Shape 185"/>
          <p:cNvSpPr/>
          <p:nvPr/>
        </p:nvSpPr>
        <p:spPr>
          <a:xfrm>
            <a:off x="7518183" y="3966329"/>
            <a:ext cx="846268" cy="598458"/>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6" name="Shape 186"/>
          <p:cNvSpPr/>
          <p:nvPr/>
        </p:nvSpPr>
        <p:spPr>
          <a:xfrm rot="-5400000">
            <a:off x="6496794" y="3021440"/>
            <a:ext cx="493819" cy="631536"/>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7" name="Shape 187"/>
          <p:cNvSpPr/>
          <p:nvPr/>
        </p:nvSpPr>
        <p:spPr>
          <a:xfrm>
            <a:off x="6453205" y="3705906"/>
            <a:ext cx="666365" cy="752689"/>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8" name="Shape 188"/>
          <p:cNvSpPr/>
          <p:nvPr/>
        </p:nvSpPr>
        <p:spPr>
          <a:xfrm>
            <a:off x="1866011" y="4742878"/>
            <a:ext cx="681078" cy="455286"/>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89" name="Shape 189"/>
          <p:cNvSpPr/>
          <p:nvPr/>
        </p:nvSpPr>
        <p:spPr>
          <a:xfrm>
            <a:off x="6669805" y="4614394"/>
            <a:ext cx="308461" cy="330480"/>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letely blank">
    <p:spTree>
      <p:nvGrpSpPr>
        <p:cNvPr id="510" name="Shape 51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_2">
    <p:spTree>
      <p:nvGrpSpPr>
        <p:cNvPr id="511" name="Shape 511"/>
        <p:cNvGrpSpPr/>
        <p:nvPr/>
      </p:nvGrpSpPr>
      <p:grpSpPr>
        <a:xfrm>
          <a:off x="0" y="0"/>
          <a:ext cx="0" cy="0"/>
          <a:chOff x="0" y="0"/>
          <a:chExt cx="0" cy="0"/>
        </a:xfrm>
      </p:grpSpPr>
      <p:sp>
        <p:nvSpPr>
          <p:cNvPr id="512" name="Shape 512"/>
          <p:cNvSpPr txBox="1"/>
          <p:nvPr>
            <p:ph type="ctrTitle"/>
          </p:nvPr>
        </p:nvSpPr>
        <p:spPr>
          <a:xfrm>
            <a:off x="685800" y="1583342"/>
            <a:ext cx="7772400" cy="1159799"/>
          </a:xfrm>
          <a:prstGeom prst="rect">
            <a:avLst/>
          </a:prstGeom>
        </p:spPr>
        <p:txBody>
          <a:bodyPr anchorCtr="0" anchor="b" bIns="91425" lIns="91425" rIns="91425" tIns="91425"/>
          <a:lstStyle>
            <a:lvl1pPr rtl="0" algn="ctr">
              <a:spcBef>
                <a:spcPts val="0"/>
              </a:spcBef>
              <a:buSzPct val="100000"/>
              <a:defRPr sz="4800"/>
            </a:lvl1pPr>
            <a:lvl2pPr rtl="0" algn="ctr">
              <a:spcBef>
                <a:spcPts val="0"/>
              </a:spcBef>
              <a:buSzPct val="100000"/>
              <a:defRPr sz="4800"/>
            </a:lvl2pPr>
            <a:lvl3pPr rtl="0" algn="ctr">
              <a:spcBef>
                <a:spcPts val="0"/>
              </a:spcBef>
              <a:buSzPct val="100000"/>
              <a:defRPr sz="4800"/>
            </a:lvl3pPr>
            <a:lvl4pPr rtl="0" algn="ctr">
              <a:spcBef>
                <a:spcPts val="0"/>
              </a:spcBef>
              <a:buSzPct val="100000"/>
              <a:defRPr sz="4800"/>
            </a:lvl4pPr>
            <a:lvl5pPr rtl="0" algn="ctr">
              <a:spcBef>
                <a:spcPts val="0"/>
              </a:spcBef>
              <a:buSzPct val="100000"/>
              <a:defRPr sz="4800"/>
            </a:lvl5pPr>
            <a:lvl6pPr rtl="0" algn="ctr">
              <a:spcBef>
                <a:spcPts val="0"/>
              </a:spcBef>
              <a:buSzPct val="100000"/>
              <a:defRPr sz="4800"/>
            </a:lvl6pPr>
            <a:lvl7pPr rtl="0" algn="ctr">
              <a:spcBef>
                <a:spcPts val="0"/>
              </a:spcBef>
              <a:buSzPct val="100000"/>
              <a:defRPr sz="4800"/>
            </a:lvl7pPr>
            <a:lvl8pPr rtl="0" algn="ctr">
              <a:spcBef>
                <a:spcPts val="0"/>
              </a:spcBef>
              <a:buSzPct val="100000"/>
              <a:defRPr sz="4800"/>
            </a:lvl8pPr>
            <a:lvl9pPr rtl="0" algn="ctr">
              <a:spcBef>
                <a:spcPts val="0"/>
              </a:spcBef>
              <a:buSzPct val="100000"/>
              <a:defRPr sz="4800"/>
            </a:lvl9pPr>
          </a:lstStyle>
          <a:p/>
        </p:txBody>
      </p:sp>
      <p:sp>
        <p:nvSpPr>
          <p:cNvPr id="513" name="Shape 513"/>
          <p:cNvSpPr txBox="1"/>
          <p:nvPr>
            <p:ph idx="1" type="subTitle"/>
          </p:nvPr>
        </p:nvSpPr>
        <p:spPr>
          <a:xfrm>
            <a:off x="685800" y="2840053"/>
            <a:ext cx="7772400" cy="784799"/>
          </a:xfrm>
          <a:prstGeom prst="rect">
            <a:avLst/>
          </a:prstGeom>
        </p:spPr>
        <p:txBody>
          <a:bodyPr anchorCtr="0" anchor="t" bIns="91425" lIns="91425" rIns="91425" tIns="91425"/>
          <a:lstStyle>
            <a:lvl1pPr rtl="0" algn="ctr">
              <a:spcBef>
                <a:spcPts val="0"/>
              </a:spcBef>
              <a:buClr>
                <a:schemeClr val="dk2"/>
              </a:buClr>
              <a:buNone/>
              <a:defRPr>
                <a:solidFill>
                  <a:schemeClr val="dk2"/>
                </a:solidFill>
              </a:defRPr>
            </a:lvl1pPr>
            <a:lvl2pPr rtl="0" algn="ctr">
              <a:spcBef>
                <a:spcPts val="0"/>
              </a:spcBef>
              <a:buClr>
                <a:schemeClr val="dk2"/>
              </a:buClr>
              <a:buSzPct val="100000"/>
              <a:buNone/>
              <a:defRPr sz="3000">
                <a:solidFill>
                  <a:schemeClr val="dk2"/>
                </a:solidFill>
              </a:defRPr>
            </a:lvl2pPr>
            <a:lvl3pPr rtl="0" algn="ctr">
              <a:spcBef>
                <a:spcPts val="0"/>
              </a:spcBef>
              <a:buClr>
                <a:schemeClr val="dk2"/>
              </a:buClr>
              <a:buSzPct val="100000"/>
              <a:buNone/>
              <a:defRPr sz="3000">
                <a:solidFill>
                  <a:schemeClr val="dk2"/>
                </a:solidFill>
              </a:defRPr>
            </a:lvl3pPr>
            <a:lvl4pPr rtl="0" algn="ctr">
              <a:spcBef>
                <a:spcPts val="0"/>
              </a:spcBef>
              <a:buClr>
                <a:schemeClr val="dk2"/>
              </a:buClr>
              <a:buSzPct val="100000"/>
              <a:buNone/>
              <a:defRPr sz="3000">
                <a:solidFill>
                  <a:schemeClr val="dk2"/>
                </a:solidFill>
              </a:defRPr>
            </a:lvl4pPr>
            <a:lvl5pPr rtl="0" algn="ctr">
              <a:spcBef>
                <a:spcPts val="0"/>
              </a:spcBef>
              <a:buClr>
                <a:schemeClr val="dk2"/>
              </a:buClr>
              <a:buSzPct val="100000"/>
              <a:buNone/>
              <a:defRPr sz="3000">
                <a:solidFill>
                  <a:schemeClr val="dk2"/>
                </a:solidFill>
              </a:defRPr>
            </a:lvl5pPr>
            <a:lvl6pPr rtl="0" algn="ctr">
              <a:spcBef>
                <a:spcPts val="0"/>
              </a:spcBef>
              <a:buClr>
                <a:schemeClr val="dk2"/>
              </a:buClr>
              <a:buSzPct val="100000"/>
              <a:buNone/>
              <a:defRPr sz="3000">
                <a:solidFill>
                  <a:schemeClr val="dk2"/>
                </a:solidFill>
              </a:defRPr>
            </a:lvl6pPr>
            <a:lvl7pPr rtl="0" algn="ctr">
              <a:spcBef>
                <a:spcPts val="0"/>
              </a:spcBef>
              <a:buClr>
                <a:schemeClr val="dk2"/>
              </a:buClr>
              <a:buSzPct val="100000"/>
              <a:buNone/>
              <a:defRPr sz="3000">
                <a:solidFill>
                  <a:schemeClr val="dk2"/>
                </a:solidFill>
              </a:defRPr>
            </a:lvl7pPr>
            <a:lvl8pPr rtl="0" algn="ctr">
              <a:spcBef>
                <a:spcPts val="0"/>
              </a:spcBef>
              <a:buClr>
                <a:schemeClr val="dk2"/>
              </a:buClr>
              <a:buSzPct val="100000"/>
              <a:buNone/>
              <a:defRPr sz="3000">
                <a:solidFill>
                  <a:schemeClr val="dk2"/>
                </a:solidFill>
              </a:defRPr>
            </a:lvl8pPr>
            <a:lvl9pPr rtl="0" algn="ctr">
              <a:spcBef>
                <a:spcPts val="0"/>
              </a:spcBef>
              <a:buClr>
                <a:schemeClr val="dk2"/>
              </a:buClr>
              <a:buSzPct val="100000"/>
              <a:buNone/>
              <a:defRPr sz="3000">
                <a:solidFill>
                  <a:schemeClr val="dk2"/>
                </a:solidFill>
              </a:defRPr>
            </a:lvl9pPr>
          </a:lstStyle>
          <a:p/>
        </p:txBody>
      </p:sp>
      <p:sp>
        <p:nvSpPr>
          <p:cNvPr id="514" name="Shape 514"/>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90" name="Shape 190"/>
        <p:cNvGrpSpPr/>
        <p:nvPr/>
      </p:nvGrpSpPr>
      <p:grpSpPr>
        <a:xfrm>
          <a:off x="0" y="0"/>
          <a:ext cx="0" cy="0"/>
          <a:chOff x="0" y="0"/>
          <a:chExt cx="0" cy="0"/>
        </a:xfrm>
      </p:grpSpPr>
      <p:sp>
        <p:nvSpPr>
          <p:cNvPr id="191" name="Shape 191"/>
          <p:cNvSpPr txBox="1"/>
          <p:nvPr>
            <p:ph type="ctrTitle"/>
          </p:nvPr>
        </p:nvSpPr>
        <p:spPr>
          <a:xfrm>
            <a:off x="3210934" y="1661761"/>
            <a:ext cx="5301599" cy="1159799"/>
          </a:xfrm>
          <a:prstGeom prst="rect">
            <a:avLst/>
          </a:prstGeom>
        </p:spPr>
        <p:txBody>
          <a:bodyPr anchorCtr="0" anchor="b" bIns="91425" lIns="91425" rIns="91425" tIns="91425"/>
          <a:lstStyle>
            <a:lvl1pPr rtl="0" algn="r">
              <a:spcBef>
                <a:spcPts val="0"/>
              </a:spcBef>
              <a:buSzPct val="100000"/>
              <a:defRPr b="0" sz="3700"/>
            </a:lvl1pPr>
            <a:lvl2pPr rtl="0" algn="r">
              <a:spcBef>
                <a:spcPts val="0"/>
              </a:spcBef>
              <a:buSzPct val="100000"/>
              <a:defRPr b="0" sz="3700"/>
            </a:lvl2pPr>
            <a:lvl3pPr rtl="0" algn="r">
              <a:spcBef>
                <a:spcPts val="0"/>
              </a:spcBef>
              <a:buSzPct val="100000"/>
              <a:defRPr b="0" sz="3700"/>
            </a:lvl3pPr>
            <a:lvl4pPr rtl="0" algn="r">
              <a:spcBef>
                <a:spcPts val="0"/>
              </a:spcBef>
              <a:buSzPct val="100000"/>
              <a:defRPr b="0" sz="3700"/>
            </a:lvl4pPr>
            <a:lvl5pPr rtl="0" algn="r">
              <a:spcBef>
                <a:spcPts val="0"/>
              </a:spcBef>
              <a:buSzPct val="100000"/>
              <a:defRPr b="0" sz="3700"/>
            </a:lvl5pPr>
            <a:lvl6pPr rtl="0" algn="r">
              <a:spcBef>
                <a:spcPts val="0"/>
              </a:spcBef>
              <a:buSzPct val="100000"/>
              <a:defRPr b="0" sz="3700"/>
            </a:lvl6pPr>
            <a:lvl7pPr rtl="0" algn="r">
              <a:spcBef>
                <a:spcPts val="0"/>
              </a:spcBef>
              <a:buSzPct val="100000"/>
              <a:defRPr b="0" sz="3700"/>
            </a:lvl7pPr>
            <a:lvl8pPr rtl="0" algn="r">
              <a:spcBef>
                <a:spcPts val="0"/>
              </a:spcBef>
              <a:buSzPct val="100000"/>
              <a:defRPr b="0" sz="3700"/>
            </a:lvl8pPr>
            <a:lvl9pPr rtl="0" algn="r">
              <a:spcBef>
                <a:spcPts val="0"/>
              </a:spcBef>
              <a:buSzPct val="100000"/>
              <a:defRPr b="0" sz="3700"/>
            </a:lvl9pPr>
          </a:lstStyle>
          <a:p/>
        </p:txBody>
      </p:sp>
      <p:sp>
        <p:nvSpPr>
          <p:cNvPr id="192" name="Shape 192"/>
          <p:cNvSpPr txBox="1"/>
          <p:nvPr>
            <p:ph idx="1" type="subTitle"/>
          </p:nvPr>
        </p:nvSpPr>
        <p:spPr>
          <a:xfrm>
            <a:off x="3210884" y="2864176"/>
            <a:ext cx="5301599" cy="784799"/>
          </a:xfrm>
          <a:prstGeom prst="rect">
            <a:avLst/>
          </a:prstGeom>
        </p:spPr>
        <p:txBody>
          <a:bodyPr anchorCtr="0" anchor="t" bIns="91425" lIns="91425" rIns="91425" tIns="91425"/>
          <a:lstStyle>
            <a:lvl1pPr rtl="0" algn="r">
              <a:spcBef>
                <a:spcPts val="0"/>
              </a:spcBef>
              <a:buClr>
                <a:srgbClr val="1C4587"/>
              </a:buClr>
              <a:buNone/>
              <a:defRPr>
                <a:solidFill>
                  <a:srgbClr val="1C4587"/>
                </a:solidFill>
              </a:defRPr>
            </a:lvl1pPr>
            <a:lvl2pPr rtl="0" algn="r">
              <a:spcBef>
                <a:spcPts val="0"/>
              </a:spcBef>
              <a:buClr>
                <a:srgbClr val="1C4587"/>
              </a:buClr>
              <a:buSzPct val="100000"/>
              <a:buNone/>
              <a:defRPr sz="3000">
                <a:solidFill>
                  <a:srgbClr val="1C4587"/>
                </a:solidFill>
              </a:defRPr>
            </a:lvl2pPr>
            <a:lvl3pPr rtl="0" algn="r">
              <a:spcBef>
                <a:spcPts val="0"/>
              </a:spcBef>
              <a:buClr>
                <a:srgbClr val="1C4587"/>
              </a:buClr>
              <a:buSzPct val="100000"/>
              <a:buNone/>
              <a:defRPr sz="3000">
                <a:solidFill>
                  <a:srgbClr val="1C4587"/>
                </a:solidFill>
              </a:defRPr>
            </a:lvl3pPr>
            <a:lvl4pPr rtl="0" algn="r">
              <a:spcBef>
                <a:spcPts val="0"/>
              </a:spcBef>
              <a:buClr>
                <a:srgbClr val="1C4587"/>
              </a:buClr>
              <a:buSzPct val="100000"/>
              <a:buNone/>
              <a:defRPr sz="3000">
                <a:solidFill>
                  <a:srgbClr val="1C4587"/>
                </a:solidFill>
              </a:defRPr>
            </a:lvl4pPr>
            <a:lvl5pPr rtl="0" algn="r">
              <a:spcBef>
                <a:spcPts val="0"/>
              </a:spcBef>
              <a:buClr>
                <a:srgbClr val="1C4587"/>
              </a:buClr>
              <a:buSzPct val="100000"/>
              <a:buNone/>
              <a:defRPr sz="3000">
                <a:solidFill>
                  <a:srgbClr val="1C4587"/>
                </a:solidFill>
              </a:defRPr>
            </a:lvl5pPr>
            <a:lvl6pPr rtl="0" algn="r">
              <a:spcBef>
                <a:spcPts val="0"/>
              </a:spcBef>
              <a:buClr>
                <a:srgbClr val="1C4587"/>
              </a:buClr>
              <a:buSzPct val="100000"/>
              <a:buNone/>
              <a:defRPr sz="3000">
                <a:solidFill>
                  <a:srgbClr val="1C4587"/>
                </a:solidFill>
              </a:defRPr>
            </a:lvl6pPr>
            <a:lvl7pPr rtl="0" algn="r">
              <a:spcBef>
                <a:spcPts val="0"/>
              </a:spcBef>
              <a:buClr>
                <a:srgbClr val="1C4587"/>
              </a:buClr>
              <a:buSzPct val="100000"/>
              <a:buNone/>
              <a:defRPr sz="3000">
                <a:solidFill>
                  <a:srgbClr val="1C4587"/>
                </a:solidFill>
              </a:defRPr>
            </a:lvl7pPr>
            <a:lvl8pPr rtl="0" algn="r">
              <a:spcBef>
                <a:spcPts val="0"/>
              </a:spcBef>
              <a:buClr>
                <a:srgbClr val="1C4587"/>
              </a:buClr>
              <a:buSzPct val="100000"/>
              <a:buNone/>
              <a:defRPr sz="3000">
                <a:solidFill>
                  <a:srgbClr val="1C4587"/>
                </a:solidFill>
              </a:defRPr>
            </a:lvl8pPr>
            <a:lvl9pPr rtl="0" algn="r">
              <a:spcBef>
                <a:spcPts val="0"/>
              </a:spcBef>
              <a:buClr>
                <a:srgbClr val="1C4587"/>
              </a:buClr>
              <a:buSzPct val="100000"/>
              <a:buNone/>
              <a:defRPr sz="3000">
                <a:solidFill>
                  <a:srgbClr val="1C4587"/>
                </a:solidFill>
              </a:defRPr>
            </a:lvl9pPr>
          </a:lstStyle>
          <a:p/>
        </p:txBody>
      </p:sp>
      <p:sp>
        <p:nvSpPr>
          <p:cNvPr id="193" name="Shape 193"/>
          <p:cNvSpPr/>
          <p:nvPr/>
        </p:nvSpPr>
        <p:spPr>
          <a:xfrm>
            <a:off x="4412080" y="4661638"/>
            <a:ext cx="450549" cy="558733"/>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94" name="Shape 194"/>
          <p:cNvSpPr/>
          <p:nvPr/>
        </p:nvSpPr>
        <p:spPr>
          <a:xfrm>
            <a:off x="3968825" y="4000287"/>
            <a:ext cx="443259" cy="50467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95" name="Shape 195"/>
          <p:cNvSpPr/>
          <p:nvPr/>
        </p:nvSpPr>
        <p:spPr>
          <a:xfrm>
            <a:off x="6283364" y="4209514"/>
            <a:ext cx="210213" cy="458888"/>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96" name="Shape 196"/>
          <p:cNvSpPr/>
          <p:nvPr/>
        </p:nvSpPr>
        <p:spPr>
          <a:xfrm>
            <a:off x="5746560" y="4042835"/>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97" name="Shape 197"/>
          <p:cNvSpPr/>
          <p:nvPr/>
        </p:nvSpPr>
        <p:spPr>
          <a:xfrm>
            <a:off x="7063610" y="4132027"/>
            <a:ext cx="456818" cy="425588"/>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98" name="Shape 198"/>
          <p:cNvSpPr/>
          <p:nvPr/>
        </p:nvSpPr>
        <p:spPr>
          <a:xfrm>
            <a:off x="8742973" y="4166676"/>
            <a:ext cx="495281" cy="340238"/>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199" name="Shape 199"/>
          <p:cNvSpPr/>
          <p:nvPr/>
        </p:nvSpPr>
        <p:spPr>
          <a:xfrm>
            <a:off x="6581517" y="4041241"/>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0" name="Shape 200"/>
          <p:cNvSpPr/>
          <p:nvPr/>
        </p:nvSpPr>
        <p:spPr>
          <a:xfrm>
            <a:off x="6507131" y="4533961"/>
            <a:ext cx="521291" cy="538991"/>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1" name="Shape 201"/>
          <p:cNvSpPr/>
          <p:nvPr/>
        </p:nvSpPr>
        <p:spPr>
          <a:xfrm>
            <a:off x="5501053" y="4557599"/>
            <a:ext cx="504670" cy="400627"/>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2" name="Shape 202"/>
          <p:cNvSpPr/>
          <p:nvPr/>
        </p:nvSpPr>
        <p:spPr>
          <a:xfrm>
            <a:off x="5201566" y="4075598"/>
            <a:ext cx="470320" cy="44221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3" name="Shape 203"/>
          <p:cNvSpPr/>
          <p:nvPr/>
        </p:nvSpPr>
        <p:spPr>
          <a:xfrm>
            <a:off x="4765584" y="4075593"/>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4" name="Shape 204"/>
          <p:cNvSpPr/>
          <p:nvPr/>
        </p:nvSpPr>
        <p:spPr>
          <a:xfrm>
            <a:off x="5521857" y="4998018"/>
            <a:ext cx="463058" cy="177962"/>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5" name="Shape 205"/>
          <p:cNvSpPr/>
          <p:nvPr/>
        </p:nvSpPr>
        <p:spPr>
          <a:xfrm>
            <a:off x="8052571" y="482525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6" name="Shape 206"/>
          <p:cNvSpPr/>
          <p:nvPr/>
        </p:nvSpPr>
        <p:spPr>
          <a:xfrm>
            <a:off x="8052577" y="4029276"/>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7" name="Shape 207"/>
          <p:cNvSpPr/>
          <p:nvPr/>
        </p:nvSpPr>
        <p:spPr>
          <a:xfrm>
            <a:off x="6984573" y="4950383"/>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8" name="Shape 208"/>
          <p:cNvSpPr/>
          <p:nvPr/>
        </p:nvSpPr>
        <p:spPr>
          <a:xfrm>
            <a:off x="8749725" y="4950125"/>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09" name="Shape 209"/>
          <p:cNvSpPr/>
          <p:nvPr/>
        </p:nvSpPr>
        <p:spPr>
          <a:xfrm>
            <a:off x="6160714" y="4780233"/>
            <a:ext cx="323616" cy="321545"/>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0" name="Shape 210"/>
          <p:cNvSpPr/>
          <p:nvPr/>
        </p:nvSpPr>
        <p:spPr>
          <a:xfrm>
            <a:off x="8522443" y="4000279"/>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1" name="Shape 211"/>
          <p:cNvSpPr/>
          <p:nvPr/>
        </p:nvSpPr>
        <p:spPr>
          <a:xfrm>
            <a:off x="4892224" y="4552927"/>
            <a:ext cx="416228" cy="409987"/>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2" name="Shape 212"/>
          <p:cNvSpPr/>
          <p:nvPr/>
        </p:nvSpPr>
        <p:spPr>
          <a:xfrm>
            <a:off x="8829403" y="4583868"/>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3" name="Shape 213"/>
          <p:cNvSpPr/>
          <p:nvPr/>
        </p:nvSpPr>
        <p:spPr>
          <a:xfrm>
            <a:off x="4489178" y="4206693"/>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4" name="Shape 214"/>
          <p:cNvSpPr/>
          <p:nvPr/>
        </p:nvSpPr>
        <p:spPr>
          <a:xfrm rot="1920547">
            <a:off x="7236725" y="4658174"/>
            <a:ext cx="501521" cy="425556"/>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5" name="Shape 215"/>
          <p:cNvSpPr/>
          <p:nvPr/>
        </p:nvSpPr>
        <p:spPr>
          <a:xfrm>
            <a:off x="8263292" y="4517804"/>
            <a:ext cx="479680" cy="339217"/>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6" name="Shape 216"/>
          <p:cNvSpPr/>
          <p:nvPr/>
        </p:nvSpPr>
        <p:spPr>
          <a:xfrm rot="-5400000">
            <a:off x="7684355" y="3982229"/>
            <a:ext cx="279905" cy="357966"/>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7" name="Shape 217"/>
          <p:cNvSpPr/>
          <p:nvPr/>
        </p:nvSpPr>
        <p:spPr>
          <a:xfrm>
            <a:off x="7659647" y="4370196"/>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8" name="Shape 218"/>
          <p:cNvSpPr/>
          <p:nvPr/>
        </p:nvSpPr>
        <p:spPr>
          <a:xfrm>
            <a:off x="5059562" y="4957957"/>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19" name="Shape 219"/>
          <p:cNvSpPr/>
          <p:nvPr/>
        </p:nvSpPr>
        <p:spPr>
          <a:xfrm>
            <a:off x="7782420" y="4885132"/>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0" name="Shape 220"/>
          <p:cNvSpPr/>
          <p:nvPr/>
        </p:nvSpPr>
        <p:spPr>
          <a:xfrm>
            <a:off x="1482764" y="4209514"/>
            <a:ext cx="210213" cy="458888"/>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1" name="Shape 221"/>
          <p:cNvSpPr/>
          <p:nvPr/>
        </p:nvSpPr>
        <p:spPr>
          <a:xfrm>
            <a:off x="945960" y="4042835"/>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2" name="Shape 222"/>
          <p:cNvSpPr/>
          <p:nvPr/>
        </p:nvSpPr>
        <p:spPr>
          <a:xfrm>
            <a:off x="2263010" y="4132027"/>
            <a:ext cx="456818" cy="425588"/>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3" name="Shape 223"/>
          <p:cNvSpPr/>
          <p:nvPr/>
        </p:nvSpPr>
        <p:spPr>
          <a:xfrm>
            <a:off x="1780917" y="4041241"/>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4" name="Shape 224"/>
          <p:cNvSpPr/>
          <p:nvPr/>
        </p:nvSpPr>
        <p:spPr>
          <a:xfrm>
            <a:off x="1706531" y="4533961"/>
            <a:ext cx="521291" cy="538991"/>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5" name="Shape 225"/>
          <p:cNvSpPr/>
          <p:nvPr/>
        </p:nvSpPr>
        <p:spPr>
          <a:xfrm>
            <a:off x="700454" y="4557599"/>
            <a:ext cx="504670" cy="400627"/>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6" name="Shape 226"/>
          <p:cNvSpPr/>
          <p:nvPr/>
        </p:nvSpPr>
        <p:spPr>
          <a:xfrm>
            <a:off x="400966" y="4075598"/>
            <a:ext cx="470320" cy="44221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7" name="Shape 227"/>
          <p:cNvSpPr/>
          <p:nvPr/>
        </p:nvSpPr>
        <p:spPr>
          <a:xfrm>
            <a:off x="-35015" y="4075593"/>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8" name="Shape 228"/>
          <p:cNvSpPr/>
          <p:nvPr/>
        </p:nvSpPr>
        <p:spPr>
          <a:xfrm>
            <a:off x="721257" y="4998018"/>
            <a:ext cx="463058" cy="177962"/>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29" name="Shape 229"/>
          <p:cNvSpPr/>
          <p:nvPr/>
        </p:nvSpPr>
        <p:spPr>
          <a:xfrm>
            <a:off x="3251972" y="482525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0" name="Shape 230"/>
          <p:cNvSpPr/>
          <p:nvPr/>
        </p:nvSpPr>
        <p:spPr>
          <a:xfrm>
            <a:off x="3251977" y="4029276"/>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1" name="Shape 231"/>
          <p:cNvSpPr/>
          <p:nvPr/>
        </p:nvSpPr>
        <p:spPr>
          <a:xfrm>
            <a:off x="2183973" y="4950383"/>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2" name="Shape 232"/>
          <p:cNvSpPr/>
          <p:nvPr/>
        </p:nvSpPr>
        <p:spPr>
          <a:xfrm>
            <a:off x="3949125" y="4950125"/>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3" name="Shape 233"/>
          <p:cNvSpPr/>
          <p:nvPr/>
        </p:nvSpPr>
        <p:spPr>
          <a:xfrm>
            <a:off x="1360114" y="4780233"/>
            <a:ext cx="323616" cy="321545"/>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4" name="Shape 234"/>
          <p:cNvSpPr/>
          <p:nvPr/>
        </p:nvSpPr>
        <p:spPr>
          <a:xfrm>
            <a:off x="3721843" y="4000279"/>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5" name="Shape 235"/>
          <p:cNvSpPr/>
          <p:nvPr/>
        </p:nvSpPr>
        <p:spPr>
          <a:xfrm>
            <a:off x="91624" y="4552927"/>
            <a:ext cx="416228" cy="409987"/>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6" name="Shape 236"/>
          <p:cNvSpPr/>
          <p:nvPr/>
        </p:nvSpPr>
        <p:spPr>
          <a:xfrm>
            <a:off x="4028803" y="4583868"/>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7" name="Shape 237"/>
          <p:cNvSpPr/>
          <p:nvPr/>
        </p:nvSpPr>
        <p:spPr>
          <a:xfrm>
            <a:off x="2703" y="4900230"/>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8" name="Shape 238"/>
          <p:cNvSpPr/>
          <p:nvPr/>
        </p:nvSpPr>
        <p:spPr>
          <a:xfrm rot="1920547">
            <a:off x="2436125" y="4658174"/>
            <a:ext cx="501521" cy="425556"/>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39" name="Shape 239"/>
          <p:cNvSpPr/>
          <p:nvPr/>
        </p:nvSpPr>
        <p:spPr>
          <a:xfrm>
            <a:off x="3462692" y="4517804"/>
            <a:ext cx="479680" cy="339217"/>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40" name="Shape 240"/>
          <p:cNvSpPr/>
          <p:nvPr/>
        </p:nvSpPr>
        <p:spPr>
          <a:xfrm rot="-5400000">
            <a:off x="2883754" y="3982229"/>
            <a:ext cx="279905" cy="357966"/>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41" name="Shape 241"/>
          <p:cNvSpPr/>
          <p:nvPr/>
        </p:nvSpPr>
        <p:spPr>
          <a:xfrm>
            <a:off x="2859047" y="4370196"/>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42" name="Shape 242"/>
          <p:cNvSpPr/>
          <p:nvPr/>
        </p:nvSpPr>
        <p:spPr>
          <a:xfrm>
            <a:off x="258962" y="4957957"/>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43" name="Shape 243"/>
          <p:cNvSpPr/>
          <p:nvPr/>
        </p:nvSpPr>
        <p:spPr>
          <a:xfrm>
            <a:off x="2981819" y="4885132"/>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244" name="Shape 244"/>
        <p:cNvGrpSpPr/>
        <p:nvPr/>
      </p:nvGrpSpPr>
      <p:grpSpPr>
        <a:xfrm>
          <a:off x="0" y="0"/>
          <a:ext cx="0" cy="0"/>
          <a:chOff x="0" y="0"/>
          <a:chExt cx="0" cy="0"/>
        </a:xfrm>
      </p:grpSpPr>
      <p:sp>
        <p:nvSpPr>
          <p:cNvPr id="245" name="Shape 245"/>
          <p:cNvSpPr txBox="1"/>
          <p:nvPr>
            <p:ph idx="1" type="body"/>
          </p:nvPr>
        </p:nvSpPr>
        <p:spPr>
          <a:xfrm>
            <a:off x="2159325" y="2161800"/>
            <a:ext cx="4825500" cy="819899"/>
          </a:xfrm>
          <a:prstGeom prst="rect">
            <a:avLst/>
          </a:prstGeom>
        </p:spPr>
        <p:txBody>
          <a:bodyPr anchorCtr="0" anchor="ctr" bIns="91425" lIns="91425" rIns="91425" tIns="91425"/>
          <a:lstStyle>
            <a:lvl1pPr rtl="0" algn="ctr">
              <a:spcBef>
                <a:spcPts val="0"/>
              </a:spcBef>
              <a:buClr>
                <a:srgbClr val="1C4587"/>
              </a:buClr>
              <a:buSzPct val="100000"/>
              <a:defRPr b="1" sz="2500">
                <a:solidFill>
                  <a:srgbClr val="1C4587"/>
                </a:solidFill>
              </a:defRPr>
            </a:lvl1pPr>
            <a:lvl2pPr rtl="0" algn="ctr">
              <a:spcBef>
                <a:spcPts val="0"/>
              </a:spcBef>
              <a:buClr>
                <a:srgbClr val="1C4587"/>
              </a:buClr>
              <a:buSzPct val="100000"/>
              <a:defRPr b="1" sz="2500">
                <a:solidFill>
                  <a:srgbClr val="1C4587"/>
                </a:solidFill>
              </a:defRPr>
            </a:lvl2pPr>
            <a:lvl3pPr rtl="0" algn="ctr">
              <a:spcBef>
                <a:spcPts val="0"/>
              </a:spcBef>
              <a:buClr>
                <a:srgbClr val="1C4587"/>
              </a:buClr>
              <a:buSzPct val="100000"/>
              <a:defRPr b="1" sz="2500">
                <a:solidFill>
                  <a:srgbClr val="1C4587"/>
                </a:solidFill>
              </a:defRPr>
            </a:lvl3pPr>
            <a:lvl4pPr rtl="0" algn="ctr">
              <a:spcBef>
                <a:spcPts val="0"/>
              </a:spcBef>
              <a:buClr>
                <a:srgbClr val="1C4587"/>
              </a:buClr>
              <a:buSzPct val="100000"/>
              <a:defRPr b="1" sz="2500">
                <a:solidFill>
                  <a:srgbClr val="1C4587"/>
                </a:solidFill>
              </a:defRPr>
            </a:lvl4pPr>
            <a:lvl5pPr rtl="0" algn="ctr">
              <a:spcBef>
                <a:spcPts val="0"/>
              </a:spcBef>
              <a:buClr>
                <a:srgbClr val="1C4587"/>
              </a:buClr>
              <a:buSzPct val="100000"/>
              <a:defRPr b="1" sz="2500">
                <a:solidFill>
                  <a:srgbClr val="1C4587"/>
                </a:solidFill>
              </a:defRPr>
            </a:lvl5pPr>
            <a:lvl6pPr rtl="0" algn="ctr">
              <a:spcBef>
                <a:spcPts val="0"/>
              </a:spcBef>
              <a:buClr>
                <a:srgbClr val="1C4587"/>
              </a:buClr>
              <a:buSzPct val="100000"/>
              <a:defRPr b="1" sz="2500">
                <a:solidFill>
                  <a:srgbClr val="1C4587"/>
                </a:solidFill>
              </a:defRPr>
            </a:lvl6pPr>
            <a:lvl7pPr rtl="0" algn="ctr">
              <a:spcBef>
                <a:spcPts val="0"/>
              </a:spcBef>
              <a:buClr>
                <a:srgbClr val="1C4587"/>
              </a:buClr>
              <a:buSzPct val="100000"/>
              <a:defRPr b="1" sz="2500">
                <a:solidFill>
                  <a:srgbClr val="1C4587"/>
                </a:solidFill>
              </a:defRPr>
            </a:lvl7pPr>
            <a:lvl8pPr rtl="0" algn="ctr">
              <a:spcBef>
                <a:spcPts val="0"/>
              </a:spcBef>
              <a:buClr>
                <a:srgbClr val="1C4587"/>
              </a:buClr>
              <a:buSzPct val="100000"/>
              <a:defRPr b="1" sz="2500">
                <a:solidFill>
                  <a:srgbClr val="1C4587"/>
                </a:solidFill>
              </a:defRPr>
            </a:lvl8pPr>
            <a:lvl9pPr algn="ctr">
              <a:spcBef>
                <a:spcPts val="0"/>
              </a:spcBef>
              <a:buClr>
                <a:srgbClr val="1C4587"/>
              </a:buClr>
              <a:buSzPct val="100000"/>
              <a:defRPr b="1" sz="2500">
                <a:solidFill>
                  <a:srgbClr val="1C4587"/>
                </a:solidFill>
              </a:defRPr>
            </a:lvl9pPr>
          </a:lstStyle>
          <a:p/>
        </p:txBody>
      </p:sp>
      <p:sp>
        <p:nvSpPr>
          <p:cNvPr id="246" name="Shape 246"/>
          <p:cNvSpPr/>
          <p:nvPr/>
        </p:nvSpPr>
        <p:spPr>
          <a:xfrm>
            <a:off x="7302880" y="-294361"/>
            <a:ext cx="450549" cy="558733"/>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47" name="Shape 247"/>
          <p:cNvSpPr/>
          <p:nvPr/>
        </p:nvSpPr>
        <p:spPr>
          <a:xfrm>
            <a:off x="-35374" y="3366962"/>
            <a:ext cx="443259" cy="50467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48" name="Shape 248"/>
          <p:cNvSpPr/>
          <p:nvPr/>
        </p:nvSpPr>
        <p:spPr>
          <a:xfrm>
            <a:off x="8817947" y="3439660"/>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49" name="Shape 249"/>
          <p:cNvSpPr/>
          <p:nvPr/>
        </p:nvSpPr>
        <p:spPr>
          <a:xfrm>
            <a:off x="8742973" y="4166676"/>
            <a:ext cx="495281" cy="340238"/>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0" name="Shape 250"/>
          <p:cNvSpPr/>
          <p:nvPr/>
        </p:nvSpPr>
        <p:spPr>
          <a:xfrm>
            <a:off x="8360954" y="4506916"/>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1" name="Shape 251"/>
          <p:cNvSpPr/>
          <p:nvPr/>
        </p:nvSpPr>
        <p:spPr>
          <a:xfrm>
            <a:off x="-77078" y="1488018"/>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2" name="Shape 252"/>
          <p:cNvSpPr/>
          <p:nvPr/>
        </p:nvSpPr>
        <p:spPr>
          <a:xfrm>
            <a:off x="8052571" y="482525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3" name="Shape 253"/>
          <p:cNvSpPr/>
          <p:nvPr/>
        </p:nvSpPr>
        <p:spPr>
          <a:xfrm>
            <a:off x="8052577" y="4132326"/>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4" name="Shape 254"/>
          <p:cNvSpPr/>
          <p:nvPr/>
        </p:nvSpPr>
        <p:spPr>
          <a:xfrm>
            <a:off x="7430898" y="4873170"/>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5" name="Shape 255"/>
          <p:cNvSpPr/>
          <p:nvPr/>
        </p:nvSpPr>
        <p:spPr>
          <a:xfrm>
            <a:off x="8749725" y="4950125"/>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6" name="Shape 256"/>
          <p:cNvSpPr/>
          <p:nvPr/>
        </p:nvSpPr>
        <p:spPr>
          <a:xfrm>
            <a:off x="8522443" y="4000279"/>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7" name="Shape 257"/>
          <p:cNvSpPr/>
          <p:nvPr/>
        </p:nvSpPr>
        <p:spPr>
          <a:xfrm>
            <a:off x="8829403" y="4583868"/>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8" name="Shape 258"/>
          <p:cNvSpPr/>
          <p:nvPr/>
        </p:nvSpPr>
        <p:spPr>
          <a:xfrm>
            <a:off x="8963978" y="1338718"/>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59" name="Shape 259"/>
          <p:cNvSpPr/>
          <p:nvPr/>
        </p:nvSpPr>
        <p:spPr>
          <a:xfrm rot="-2426119">
            <a:off x="7110131" y="4877011"/>
            <a:ext cx="279909" cy="357971"/>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0" name="Shape 260"/>
          <p:cNvSpPr/>
          <p:nvPr/>
        </p:nvSpPr>
        <p:spPr>
          <a:xfrm>
            <a:off x="7659647" y="4370196"/>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1" name="Shape 261"/>
          <p:cNvSpPr/>
          <p:nvPr/>
        </p:nvSpPr>
        <p:spPr>
          <a:xfrm>
            <a:off x="8797587" y="3078732"/>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2" name="Shape 262"/>
          <p:cNvSpPr/>
          <p:nvPr/>
        </p:nvSpPr>
        <p:spPr>
          <a:xfrm>
            <a:off x="7782420" y="4885132"/>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3" name="Shape 263"/>
          <p:cNvSpPr/>
          <p:nvPr/>
        </p:nvSpPr>
        <p:spPr>
          <a:xfrm>
            <a:off x="346877" y="608614"/>
            <a:ext cx="210213" cy="458888"/>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4" name="Shape 264"/>
          <p:cNvSpPr/>
          <p:nvPr/>
        </p:nvSpPr>
        <p:spPr>
          <a:xfrm>
            <a:off x="645010" y="355961"/>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5" name="Shape 265"/>
          <p:cNvSpPr/>
          <p:nvPr/>
        </p:nvSpPr>
        <p:spPr>
          <a:xfrm>
            <a:off x="8318810" y="-29822"/>
            <a:ext cx="456818" cy="425588"/>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6" name="Shape 266"/>
          <p:cNvSpPr/>
          <p:nvPr/>
        </p:nvSpPr>
        <p:spPr>
          <a:xfrm>
            <a:off x="-7" y="1013366"/>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7" name="Shape 267"/>
          <p:cNvSpPr/>
          <p:nvPr/>
        </p:nvSpPr>
        <p:spPr>
          <a:xfrm>
            <a:off x="8699356" y="179111"/>
            <a:ext cx="521291" cy="538991"/>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8" name="Shape 268"/>
          <p:cNvSpPr/>
          <p:nvPr/>
        </p:nvSpPr>
        <p:spPr>
          <a:xfrm>
            <a:off x="700454" y="4557599"/>
            <a:ext cx="504670" cy="400627"/>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69" name="Shape 269"/>
          <p:cNvSpPr/>
          <p:nvPr/>
        </p:nvSpPr>
        <p:spPr>
          <a:xfrm>
            <a:off x="258966" y="-86251"/>
            <a:ext cx="470320" cy="44221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0" name="Shape 270"/>
          <p:cNvSpPr/>
          <p:nvPr/>
        </p:nvSpPr>
        <p:spPr>
          <a:xfrm>
            <a:off x="-35015" y="4075593"/>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1" name="Shape 271"/>
          <p:cNvSpPr/>
          <p:nvPr/>
        </p:nvSpPr>
        <p:spPr>
          <a:xfrm>
            <a:off x="721257" y="4998018"/>
            <a:ext cx="463058" cy="177962"/>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2" name="Shape 272"/>
          <p:cNvSpPr/>
          <p:nvPr/>
        </p:nvSpPr>
        <p:spPr>
          <a:xfrm>
            <a:off x="-243127" y="5420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3" name="Shape 273"/>
          <p:cNvSpPr/>
          <p:nvPr/>
        </p:nvSpPr>
        <p:spPr>
          <a:xfrm>
            <a:off x="7842052" y="-100873"/>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4" name="Shape 274"/>
          <p:cNvSpPr/>
          <p:nvPr/>
        </p:nvSpPr>
        <p:spPr>
          <a:xfrm>
            <a:off x="-38626" y="579045"/>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5" name="Shape 275"/>
          <p:cNvSpPr/>
          <p:nvPr/>
        </p:nvSpPr>
        <p:spPr>
          <a:xfrm>
            <a:off x="1403775" y="11500"/>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6" name="Shape 276"/>
          <p:cNvSpPr/>
          <p:nvPr/>
        </p:nvSpPr>
        <p:spPr>
          <a:xfrm>
            <a:off x="955989" y="-57166"/>
            <a:ext cx="323616" cy="321545"/>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7" name="Shape 277"/>
          <p:cNvSpPr/>
          <p:nvPr/>
        </p:nvSpPr>
        <p:spPr>
          <a:xfrm>
            <a:off x="1333293" y="4678454"/>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8" name="Shape 278"/>
          <p:cNvSpPr/>
          <p:nvPr/>
        </p:nvSpPr>
        <p:spPr>
          <a:xfrm>
            <a:off x="91624" y="4552927"/>
            <a:ext cx="416228" cy="409987"/>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79" name="Shape 279"/>
          <p:cNvSpPr/>
          <p:nvPr/>
        </p:nvSpPr>
        <p:spPr>
          <a:xfrm>
            <a:off x="1525678" y="4911343"/>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80" name="Shape 280"/>
          <p:cNvSpPr/>
          <p:nvPr/>
        </p:nvSpPr>
        <p:spPr>
          <a:xfrm>
            <a:off x="2703" y="4900230"/>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81" name="Shape 281"/>
          <p:cNvSpPr/>
          <p:nvPr/>
        </p:nvSpPr>
        <p:spPr>
          <a:xfrm rot="1920547">
            <a:off x="8225550" y="625274"/>
            <a:ext cx="501521" cy="425556"/>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82" name="Shape 282"/>
          <p:cNvSpPr/>
          <p:nvPr/>
        </p:nvSpPr>
        <p:spPr>
          <a:xfrm>
            <a:off x="346867" y="4064142"/>
            <a:ext cx="479680" cy="339217"/>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83" name="Shape 283"/>
          <p:cNvSpPr/>
          <p:nvPr/>
        </p:nvSpPr>
        <p:spPr>
          <a:xfrm rot="-5400000">
            <a:off x="7996280" y="316929"/>
            <a:ext cx="279905" cy="357966"/>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84" name="Shape 284"/>
          <p:cNvSpPr/>
          <p:nvPr/>
        </p:nvSpPr>
        <p:spPr>
          <a:xfrm>
            <a:off x="8801760" y="790270"/>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85" name="Shape 285"/>
          <p:cNvSpPr/>
          <p:nvPr/>
        </p:nvSpPr>
        <p:spPr>
          <a:xfrm>
            <a:off x="258962" y="4957957"/>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286" name="Shape 286"/>
          <p:cNvSpPr/>
          <p:nvPr/>
        </p:nvSpPr>
        <p:spPr>
          <a:xfrm>
            <a:off x="8699345" y="1151406"/>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87" name="Shape 287"/>
        <p:cNvGrpSpPr/>
        <p:nvPr/>
      </p:nvGrpSpPr>
      <p:grpSpPr>
        <a:xfrm>
          <a:off x="0" y="0"/>
          <a:ext cx="0" cy="0"/>
          <a:chOff x="0" y="0"/>
          <a:chExt cx="0" cy="0"/>
        </a:xfrm>
      </p:grpSpPr>
      <p:sp>
        <p:nvSpPr>
          <p:cNvPr id="288" name="Shape 288"/>
          <p:cNvSpPr txBox="1"/>
          <p:nvPr>
            <p:ph type="title"/>
          </p:nvPr>
        </p:nvSpPr>
        <p:spPr>
          <a:xfrm>
            <a:off x="747925" y="225025"/>
            <a:ext cx="6140399"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9" name="Shape 289"/>
          <p:cNvSpPr txBox="1"/>
          <p:nvPr>
            <p:ph idx="1" type="body"/>
          </p:nvPr>
        </p:nvSpPr>
        <p:spPr>
          <a:xfrm>
            <a:off x="747925" y="1302836"/>
            <a:ext cx="6140399" cy="3610800"/>
          </a:xfrm>
          <a:prstGeom prst="rect">
            <a:avLst/>
          </a:prstGeom>
        </p:spPr>
        <p:txBody>
          <a:bodyPr anchorCtr="0" anchor="t" bIns="91425" lIns="91425" rIns="91425" tIns="91425"/>
          <a:lstStyle>
            <a:lvl1pPr>
              <a:spcBef>
                <a:spcPts val="0"/>
              </a:spcBef>
              <a:buSzPct val="100000"/>
              <a:defRPr sz="25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290" name="Shape 290"/>
          <p:cNvGrpSpPr/>
          <p:nvPr/>
        </p:nvGrpSpPr>
        <p:grpSpPr>
          <a:xfrm>
            <a:off x="7442902" y="-91153"/>
            <a:ext cx="1796289" cy="5330574"/>
            <a:chOff x="6023725" y="842300"/>
            <a:chExt cx="1358150" cy="4030375"/>
          </a:xfrm>
        </p:grpSpPr>
        <p:sp>
          <p:nvSpPr>
            <p:cNvPr id="291" name="Shape 291"/>
            <p:cNvSpPr/>
            <p:nvPr/>
          </p:nvSpPr>
          <p:spPr>
            <a:xfrm>
              <a:off x="6371275" y="842300"/>
              <a:ext cx="397100" cy="492450"/>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2" name="Shape 292"/>
            <p:cNvSpPr/>
            <p:nvPr/>
          </p:nvSpPr>
          <p:spPr>
            <a:xfrm>
              <a:off x="6991200" y="2879025"/>
              <a:ext cx="390675" cy="44480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3" name="Shape 293"/>
            <p:cNvSpPr/>
            <p:nvPr/>
          </p:nvSpPr>
          <p:spPr>
            <a:xfrm>
              <a:off x="6244725" y="2547975"/>
              <a:ext cx="185275" cy="404450"/>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4" name="Shape 294"/>
            <p:cNvSpPr/>
            <p:nvPr/>
          </p:nvSpPr>
          <p:spPr>
            <a:xfrm>
              <a:off x="6823375" y="1978500"/>
              <a:ext cx="365025" cy="447525"/>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5" name="Shape 295"/>
            <p:cNvSpPr/>
            <p:nvPr/>
          </p:nvSpPr>
          <p:spPr>
            <a:xfrm>
              <a:off x="6071400" y="1791425"/>
              <a:ext cx="402625" cy="375100"/>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6" name="Shape 296"/>
            <p:cNvSpPr/>
            <p:nvPr/>
          </p:nvSpPr>
          <p:spPr>
            <a:xfrm>
              <a:off x="6902250" y="3951050"/>
              <a:ext cx="436525" cy="299875"/>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7" name="Shape 297"/>
            <p:cNvSpPr/>
            <p:nvPr/>
          </p:nvSpPr>
          <p:spPr>
            <a:xfrm>
              <a:off x="6405225" y="2154575"/>
              <a:ext cx="328325" cy="339325"/>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8" name="Shape 298"/>
            <p:cNvSpPr/>
            <p:nvPr/>
          </p:nvSpPr>
          <p:spPr>
            <a:xfrm>
              <a:off x="6537275" y="2750650"/>
              <a:ext cx="459450" cy="475050"/>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299" name="Shape 299"/>
            <p:cNvSpPr/>
            <p:nvPr/>
          </p:nvSpPr>
          <p:spPr>
            <a:xfrm>
              <a:off x="6855475" y="1544725"/>
              <a:ext cx="444800" cy="353100"/>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0" name="Shape 300"/>
            <p:cNvSpPr/>
            <p:nvPr/>
          </p:nvSpPr>
          <p:spPr>
            <a:xfrm>
              <a:off x="6844475" y="1037625"/>
              <a:ext cx="414525" cy="38975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1" name="Shape 301"/>
            <p:cNvSpPr/>
            <p:nvPr/>
          </p:nvSpPr>
          <p:spPr>
            <a:xfrm>
              <a:off x="6553775" y="1840025"/>
              <a:ext cx="234775" cy="276975"/>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2" name="Shape 302"/>
            <p:cNvSpPr/>
            <p:nvPr/>
          </p:nvSpPr>
          <p:spPr>
            <a:xfrm>
              <a:off x="6618875" y="2550725"/>
              <a:ext cx="408125" cy="156850"/>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3" name="Shape 303"/>
            <p:cNvSpPr/>
            <p:nvPr/>
          </p:nvSpPr>
          <p:spPr>
            <a:xfrm>
              <a:off x="6336425" y="4507675"/>
              <a:ext cx="520000" cy="365000"/>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4" name="Shape 304"/>
            <p:cNvSpPr/>
            <p:nvPr/>
          </p:nvSpPr>
          <p:spPr>
            <a:xfrm>
              <a:off x="6425400" y="3728200"/>
              <a:ext cx="342075" cy="360425"/>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5" name="Shape 305"/>
            <p:cNvSpPr/>
            <p:nvPr/>
          </p:nvSpPr>
          <p:spPr>
            <a:xfrm>
              <a:off x="6789450" y="3384325"/>
              <a:ext cx="262300" cy="186175"/>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6" name="Shape 306"/>
            <p:cNvSpPr/>
            <p:nvPr/>
          </p:nvSpPr>
          <p:spPr>
            <a:xfrm>
              <a:off x="6950850" y="4617725"/>
              <a:ext cx="254050" cy="162350"/>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7" name="Shape 307"/>
            <p:cNvSpPr/>
            <p:nvPr/>
          </p:nvSpPr>
          <p:spPr>
            <a:xfrm>
              <a:off x="6051225" y="1090800"/>
              <a:ext cx="285225" cy="283400"/>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8" name="Shape 308"/>
            <p:cNvSpPr/>
            <p:nvPr/>
          </p:nvSpPr>
          <p:spPr>
            <a:xfrm>
              <a:off x="6849975" y="3631900"/>
              <a:ext cx="270550" cy="339350"/>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09" name="Shape 309"/>
            <p:cNvSpPr/>
            <p:nvPr/>
          </p:nvSpPr>
          <p:spPr>
            <a:xfrm>
              <a:off x="6351100" y="3281600"/>
              <a:ext cx="366850" cy="361350"/>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0" name="Shape 310"/>
            <p:cNvSpPr/>
            <p:nvPr/>
          </p:nvSpPr>
          <p:spPr>
            <a:xfrm>
              <a:off x="6316250" y="3040425"/>
              <a:ext cx="137600" cy="122000"/>
            </a:xfrm>
            <a:custGeom>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1" name="Shape 311"/>
            <p:cNvSpPr/>
            <p:nvPr/>
          </p:nvSpPr>
          <p:spPr>
            <a:xfrm>
              <a:off x="6879325" y="4294925"/>
              <a:ext cx="344825" cy="254975"/>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2" name="Shape 312"/>
            <p:cNvSpPr/>
            <p:nvPr/>
          </p:nvSpPr>
          <p:spPr>
            <a:xfrm>
              <a:off x="6114500" y="2324225"/>
              <a:ext cx="158675" cy="329225"/>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3" name="Shape 313"/>
            <p:cNvSpPr/>
            <p:nvPr/>
          </p:nvSpPr>
          <p:spPr>
            <a:xfrm>
              <a:off x="6335525" y="1405350"/>
              <a:ext cx="442025" cy="375100"/>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4" name="Shape 314"/>
            <p:cNvSpPr/>
            <p:nvPr/>
          </p:nvSpPr>
          <p:spPr>
            <a:xfrm>
              <a:off x="6059500" y="3516375"/>
              <a:ext cx="268700" cy="232025"/>
            </a:xfrm>
            <a:custGeom>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5" name="Shape 315"/>
            <p:cNvSpPr/>
            <p:nvPr/>
          </p:nvSpPr>
          <p:spPr>
            <a:xfrm>
              <a:off x="6385050" y="4208725"/>
              <a:ext cx="422775" cy="298975"/>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6" name="Shape 316"/>
            <p:cNvSpPr/>
            <p:nvPr/>
          </p:nvSpPr>
          <p:spPr>
            <a:xfrm>
              <a:off x="7121425" y="2437925"/>
              <a:ext cx="246700" cy="315500"/>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7" name="Shape 317"/>
            <p:cNvSpPr/>
            <p:nvPr/>
          </p:nvSpPr>
          <p:spPr>
            <a:xfrm>
              <a:off x="6062250" y="3853825"/>
              <a:ext cx="332900" cy="376025"/>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8" name="Shape 318"/>
            <p:cNvSpPr/>
            <p:nvPr/>
          </p:nvSpPr>
          <p:spPr>
            <a:xfrm>
              <a:off x="6023725" y="3167900"/>
              <a:ext cx="340250" cy="227450"/>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sp>
          <p:nvSpPr>
            <p:cNvPr id="319" name="Shape 319"/>
            <p:cNvSpPr/>
            <p:nvPr/>
          </p:nvSpPr>
          <p:spPr>
            <a:xfrm>
              <a:off x="7109500" y="3449425"/>
              <a:ext cx="154100" cy="165100"/>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solidFill>
                  <a:srgbClr val="A4C2F4"/>
                </a:solidFill>
              </a:endParaRPr>
            </a:p>
          </p:txBody>
        </p:sp>
      </p:grpSp>
      <p:cxnSp>
        <p:nvCxnSpPr>
          <p:cNvPr id="320" name="Shape 320"/>
          <p:cNvCxnSpPr/>
          <p:nvPr/>
        </p:nvCxnSpPr>
        <p:spPr>
          <a:xfrm>
            <a:off x="850475" y="1031425"/>
            <a:ext cx="6037799" cy="0"/>
          </a:xfrm>
          <a:prstGeom prst="straightConnector1">
            <a:avLst/>
          </a:prstGeom>
          <a:noFill/>
          <a:ln cap="rnd" cmpd="sng" w="19050">
            <a:solidFill>
              <a:srgbClr val="A4C2F4"/>
            </a:solidFill>
            <a:prstDash val="dash"/>
            <a:round/>
            <a:headEnd len="lg" w="lg" type="none"/>
            <a:tailEnd len="lg" w="lg"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321" name="Shape 321"/>
        <p:cNvGrpSpPr/>
        <p:nvPr/>
      </p:nvGrpSpPr>
      <p:grpSpPr>
        <a:xfrm>
          <a:off x="0" y="0"/>
          <a:ext cx="0" cy="0"/>
          <a:chOff x="0" y="0"/>
          <a:chExt cx="0" cy="0"/>
        </a:xfrm>
      </p:grpSpPr>
      <p:sp>
        <p:nvSpPr>
          <p:cNvPr id="322" name="Shape 322"/>
          <p:cNvSpPr txBox="1"/>
          <p:nvPr>
            <p:ph type="title"/>
          </p:nvPr>
        </p:nvSpPr>
        <p:spPr>
          <a:xfrm>
            <a:off x="747925" y="225025"/>
            <a:ext cx="6140399"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23" name="Shape 323"/>
          <p:cNvSpPr txBox="1"/>
          <p:nvPr>
            <p:ph idx="1" type="body"/>
          </p:nvPr>
        </p:nvSpPr>
        <p:spPr>
          <a:xfrm>
            <a:off x="747925" y="1363153"/>
            <a:ext cx="3158999" cy="3610800"/>
          </a:xfrm>
          <a:prstGeom prst="rect">
            <a:avLst/>
          </a:prstGeom>
        </p:spPr>
        <p:txBody>
          <a:bodyPr anchorCtr="0" anchor="t" bIns="91425" lIns="91425" rIns="91425" tIns="91425"/>
          <a:lstStyle>
            <a:lvl1pPr>
              <a:spcBef>
                <a:spcPts val="0"/>
              </a:spcBef>
              <a:buSzPct val="100000"/>
              <a:defRPr sz="2200"/>
            </a:lvl1pPr>
            <a:lvl2pPr>
              <a:spcBef>
                <a:spcPts val="0"/>
              </a:spcBef>
              <a:buSzPct val="100000"/>
              <a:defRPr sz="2200"/>
            </a:lvl2pPr>
            <a:lvl3pPr>
              <a:spcBef>
                <a:spcPts val="0"/>
              </a:spcBef>
              <a:buSzPct val="100000"/>
              <a:defRPr sz="2200"/>
            </a:lvl3pPr>
            <a:lvl4pPr>
              <a:spcBef>
                <a:spcPts val="0"/>
              </a:spcBef>
              <a:buSzPct val="100000"/>
              <a:defRPr sz="2200"/>
            </a:lvl4pPr>
            <a:lvl5pPr>
              <a:spcBef>
                <a:spcPts val="0"/>
              </a:spcBef>
              <a:buSzPct val="100000"/>
              <a:defRPr sz="2200"/>
            </a:lvl5pPr>
            <a:lvl6pPr>
              <a:spcBef>
                <a:spcPts val="0"/>
              </a:spcBef>
              <a:buSzPct val="100000"/>
              <a:defRPr sz="2200"/>
            </a:lvl6pPr>
            <a:lvl7pPr>
              <a:spcBef>
                <a:spcPts val="0"/>
              </a:spcBef>
              <a:buSzPct val="100000"/>
              <a:defRPr sz="2200"/>
            </a:lvl7pPr>
            <a:lvl8pPr>
              <a:spcBef>
                <a:spcPts val="0"/>
              </a:spcBef>
              <a:buSzPct val="100000"/>
              <a:defRPr sz="2200"/>
            </a:lvl8pPr>
            <a:lvl9pPr>
              <a:spcBef>
                <a:spcPts val="0"/>
              </a:spcBef>
              <a:buSzPct val="100000"/>
              <a:defRPr sz="2200"/>
            </a:lvl9pPr>
          </a:lstStyle>
          <a:p/>
        </p:txBody>
      </p:sp>
      <p:sp>
        <p:nvSpPr>
          <p:cNvPr id="324" name="Shape 324"/>
          <p:cNvSpPr txBox="1"/>
          <p:nvPr>
            <p:ph idx="2" type="body"/>
          </p:nvPr>
        </p:nvSpPr>
        <p:spPr>
          <a:xfrm>
            <a:off x="4097098" y="1363153"/>
            <a:ext cx="3158999" cy="3610800"/>
          </a:xfrm>
          <a:prstGeom prst="rect">
            <a:avLst/>
          </a:prstGeom>
        </p:spPr>
        <p:txBody>
          <a:bodyPr anchorCtr="0" anchor="t" bIns="91425" lIns="91425" rIns="91425" tIns="91425"/>
          <a:lstStyle>
            <a:lvl1pPr>
              <a:spcBef>
                <a:spcPts val="0"/>
              </a:spcBef>
              <a:buSzPct val="100000"/>
              <a:defRPr sz="2200"/>
            </a:lvl1pPr>
            <a:lvl2pPr>
              <a:spcBef>
                <a:spcPts val="0"/>
              </a:spcBef>
              <a:buSzPct val="100000"/>
              <a:defRPr sz="2200"/>
            </a:lvl2pPr>
            <a:lvl3pPr>
              <a:spcBef>
                <a:spcPts val="0"/>
              </a:spcBef>
              <a:buSzPct val="100000"/>
              <a:defRPr sz="2200"/>
            </a:lvl3pPr>
            <a:lvl4pPr>
              <a:spcBef>
                <a:spcPts val="0"/>
              </a:spcBef>
              <a:buSzPct val="100000"/>
              <a:defRPr sz="2200"/>
            </a:lvl4pPr>
            <a:lvl5pPr>
              <a:spcBef>
                <a:spcPts val="0"/>
              </a:spcBef>
              <a:buSzPct val="100000"/>
              <a:defRPr sz="2200"/>
            </a:lvl5pPr>
            <a:lvl6pPr>
              <a:spcBef>
                <a:spcPts val="0"/>
              </a:spcBef>
              <a:buSzPct val="100000"/>
              <a:defRPr sz="2200"/>
            </a:lvl6pPr>
            <a:lvl7pPr>
              <a:spcBef>
                <a:spcPts val="0"/>
              </a:spcBef>
              <a:buSzPct val="100000"/>
              <a:defRPr sz="2200"/>
            </a:lvl7pPr>
            <a:lvl8pPr>
              <a:spcBef>
                <a:spcPts val="0"/>
              </a:spcBef>
              <a:buSzPct val="100000"/>
              <a:defRPr sz="2200"/>
            </a:lvl8pPr>
            <a:lvl9pPr>
              <a:spcBef>
                <a:spcPts val="0"/>
              </a:spcBef>
              <a:buSzPct val="100000"/>
              <a:defRPr sz="2200"/>
            </a:lvl9pPr>
          </a:lstStyle>
          <a:p/>
        </p:txBody>
      </p:sp>
      <p:grpSp>
        <p:nvGrpSpPr>
          <p:cNvPr id="325" name="Shape 325"/>
          <p:cNvGrpSpPr/>
          <p:nvPr/>
        </p:nvGrpSpPr>
        <p:grpSpPr>
          <a:xfrm>
            <a:off x="7442902" y="-91153"/>
            <a:ext cx="1796289" cy="5330574"/>
            <a:chOff x="6023725" y="842300"/>
            <a:chExt cx="1358150" cy="4030375"/>
          </a:xfrm>
        </p:grpSpPr>
        <p:sp>
          <p:nvSpPr>
            <p:cNvPr id="326" name="Shape 326"/>
            <p:cNvSpPr/>
            <p:nvPr/>
          </p:nvSpPr>
          <p:spPr>
            <a:xfrm>
              <a:off x="6371275" y="842300"/>
              <a:ext cx="397100" cy="492450"/>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27" name="Shape 327"/>
            <p:cNvSpPr/>
            <p:nvPr/>
          </p:nvSpPr>
          <p:spPr>
            <a:xfrm>
              <a:off x="6991200" y="2879025"/>
              <a:ext cx="390675" cy="44480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28" name="Shape 328"/>
            <p:cNvSpPr/>
            <p:nvPr/>
          </p:nvSpPr>
          <p:spPr>
            <a:xfrm>
              <a:off x="6244725" y="2547975"/>
              <a:ext cx="185275" cy="404450"/>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29" name="Shape 329"/>
            <p:cNvSpPr/>
            <p:nvPr/>
          </p:nvSpPr>
          <p:spPr>
            <a:xfrm>
              <a:off x="6823375" y="1978500"/>
              <a:ext cx="365025" cy="447525"/>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0" name="Shape 330"/>
            <p:cNvSpPr/>
            <p:nvPr/>
          </p:nvSpPr>
          <p:spPr>
            <a:xfrm>
              <a:off x="6071400" y="1791425"/>
              <a:ext cx="402625" cy="375100"/>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1" name="Shape 331"/>
            <p:cNvSpPr/>
            <p:nvPr/>
          </p:nvSpPr>
          <p:spPr>
            <a:xfrm>
              <a:off x="6902250" y="3951050"/>
              <a:ext cx="436525" cy="299875"/>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2" name="Shape 332"/>
            <p:cNvSpPr/>
            <p:nvPr/>
          </p:nvSpPr>
          <p:spPr>
            <a:xfrm>
              <a:off x="6405225" y="2154575"/>
              <a:ext cx="328325" cy="339325"/>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3" name="Shape 333"/>
            <p:cNvSpPr/>
            <p:nvPr/>
          </p:nvSpPr>
          <p:spPr>
            <a:xfrm>
              <a:off x="6537275" y="2750650"/>
              <a:ext cx="459450" cy="475050"/>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4" name="Shape 334"/>
            <p:cNvSpPr/>
            <p:nvPr/>
          </p:nvSpPr>
          <p:spPr>
            <a:xfrm>
              <a:off x="6855475" y="1544725"/>
              <a:ext cx="444800" cy="353100"/>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5" name="Shape 335"/>
            <p:cNvSpPr/>
            <p:nvPr/>
          </p:nvSpPr>
          <p:spPr>
            <a:xfrm>
              <a:off x="6844475" y="1037625"/>
              <a:ext cx="414525" cy="38975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6" name="Shape 336"/>
            <p:cNvSpPr/>
            <p:nvPr/>
          </p:nvSpPr>
          <p:spPr>
            <a:xfrm>
              <a:off x="6553775" y="1840025"/>
              <a:ext cx="234775" cy="276975"/>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7" name="Shape 337"/>
            <p:cNvSpPr/>
            <p:nvPr/>
          </p:nvSpPr>
          <p:spPr>
            <a:xfrm>
              <a:off x="6618875" y="2550725"/>
              <a:ext cx="408125" cy="156850"/>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8" name="Shape 338"/>
            <p:cNvSpPr/>
            <p:nvPr/>
          </p:nvSpPr>
          <p:spPr>
            <a:xfrm>
              <a:off x="6336425" y="4507675"/>
              <a:ext cx="520000" cy="365000"/>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39" name="Shape 339"/>
            <p:cNvSpPr/>
            <p:nvPr/>
          </p:nvSpPr>
          <p:spPr>
            <a:xfrm>
              <a:off x="6425400" y="3728200"/>
              <a:ext cx="342075" cy="360425"/>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0" name="Shape 340"/>
            <p:cNvSpPr/>
            <p:nvPr/>
          </p:nvSpPr>
          <p:spPr>
            <a:xfrm>
              <a:off x="6789450" y="3384325"/>
              <a:ext cx="262300" cy="186175"/>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1" name="Shape 341"/>
            <p:cNvSpPr/>
            <p:nvPr/>
          </p:nvSpPr>
          <p:spPr>
            <a:xfrm>
              <a:off x="6950850" y="4617725"/>
              <a:ext cx="254050" cy="162350"/>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2" name="Shape 342"/>
            <p:cNvSpPr/>
            <p:nvPr/>
          </p:nvSpPr>
          <p:spPr>
            <a:xfrm>
              <a:off x="6051225" y="1090800"/>
              <a:ext cx="285225" cy="283400"/>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3" name="Shape 343"/>
            <p:cNvSpPr/>
            <p:nvPr/>
          </p:nvSpPr>
          <p:spPr>
            <a:xfrm>
              <a:off x="6849975" y="3631900"/>
              <a:ext cx="270550" cy="339350"/>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4" name="Shape 344"/>
            <p:cNvSpPr/>
            <p:nvPr/>
          </p:nvSpPr>
          <p:spPr>
            <a:xfrm>
              <a:off x="6351100" y="3281600"/>
              <a:ext cx="366850" cy="361350"/>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5" name="Shape 345"/>
            <p:cNvSpPr/>
            <p:nvPr/>
          </p:nvSpPr>
          <p:spPr>
            <a:xfrm>
              <a:off x="6316250" y="3040425"/>
              <a:ext cx="137600" cy="122000"/>
            </a:xfrm>
            <a:custGeom>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6" name="Shape 346"/>
            <p:cNvSpPr/>
            <p:nvPr/>
          </p:nvSpPr>
          <p:spPr>
            <a:xfrm>
              <a:off x="6879325" y="4294925"/>
              <a:ext cx="344825" cy="254975"/>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7" name="Shape 347"/>
            <p:cNvSpPr/>
            <p:nvPr/>
          </p:nvSpPr>
          <p:spPr>
            <a:xfrm>
              <a:off x="6114500" y="2324225"/>
              <a:ext cx="158675" cy="329225"/>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8" name="Shape 348"/>
            <p:cNvSpPr/>
            <p:nvPr/>
          </p:nvSpPr>
          <p:spPr>
            <a:xfrm>
              <a:off x="6335525" y="1405350"/>
              <a:ext cx="442025" cy="375100"/>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49" name="Shape 349"/>
            <p:cNvSpPr/>
            <p:nvPr/>
          </p:nvSpPr>
          <p:spPr>
            <a:xfrm>
              <a:off x="6059500" y="3516375"/>
              <a:ext cx="268700" cy="232025"/>
            </a:xfrm>
            <a:custGeom>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50" name="Shape 350"/>
            <p:cNvSpPr/>
            <p:nvPr/>
          </p:nvSpPr>
          <p:spPr>
            <a:xfrm>
              <a:off x="6385050" y="4208725"/>
              <a:ext cx="422775" cy="298975"/>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51" name="Shape 351"/>
            <p:cNvSpPr/>
            <p:nvPr/>
          </p:nvSpPr>
          <p:spPr>
            <a:xfrm>
              <a:off x="7121425" y="2437925"/>
              <a:ext cx="246700" cy="315500"/>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52" name="Shape 352"/>
            <p:cNvSpPr/>
            <p:nvPr/>
          </p:nvSpPr>
          <p:spPr>
            <a:xfrm>
              <a:off x="6062250" y="3853825"/>
              <a:ext cx="332900" cy="376025"/>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53" name="Shape 353"/>
            <p:cNvSpPr/>
            <p:nvPr/>
          </p:nvSpPr>
          <p:spPr>
            <a:xfrm>
              <a:off x="6023725" y="3167900"/>
              <a:ext cx="340250" cy="227450"/>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54" name="Shape 354"/>
            <p:cNvSpPr/>
            <p:nvPr/>
          </p:nvSpPr>
          <p:spPr>
            <a:xfrm>
              <a:off x="7109500" y="3449425"/>
              <a:ext cx="154100" cy="165100"/>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grpSp>
      <p:cxnSp>
        <p:nvCxnSpPr>
          <p:cNvPr id="355" name="Shape 355"/>
          <p:cNvCxnSpPr/>
          <p:nvPr/>
        </p:nvCxnSpPr>
        <p:spPr>
          <a:xfrm>
            <a:off x="850475" y="1031425"/>
            <a:ext cx="6037799" cy="0"/>
          </a:xfrm>
          <a:prstGeom prst="straightConnector1">
            <a:avLst/>
          </a:prstGeom>
          <a:noFill/>
          <a:ln cap="rnd" cmpd="sng" w="19050">
            <a:solidFill>
              <a:srgbClr val="A4C2F4"/>
            </a:solidFill>
            <a:prstDash val="dash"/>
            <a:round/>
            <a:headEnd len="lg" w="lg" type="none"/>
            <a:tailEnd len="lg" w="lg"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56" name="Shape 356"/>
        <p:cNvGrpSpPr/>
        <p:nvPr/>
      </p:nvGrpSpPr>
      <p:grpSpPr>
        <a:xfrm>
          <a:off x="0" y="0"/>
          <a:ext cx="0" cy="0"/>
          <a:chOff x="0" y="0"/>
          <a:chExt cx="0" cy="0"/>
        </a:xfrm>
      </p:grpSpPr>
      <p:sp>
        <p:nvSpPr>
          <p:cNvPr id="357" name="Shape 357"/>
          <p:cNvSpPr txBox="1"/>
          <p:nvPr>
            <p:ph type="title"/>
          </p:nvPr>
        </p:nvSpPr>
        <p:spPr>
          <a:xfrm>
            <a:off x="747925" y="225025"/>
            <a:ext cx="6140399" cy="8574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8" name="Shape 358"/>
          <p:cNvSpPr txBox="1"/>
          <p:nvPr>
            <p:ph idx="1" type="body"/>
          </p:nvPr>
        </p:nvSpPr>
        <p:spPr>
          <a:xfrm>
            <a:off x="747925" y="1308875"/>
            <a:ext cx="2097899" cy="3617100"/>
          </a:xfrm>
          <a:prstGeom prst="rect">
            <a:avLst/>
          </a:prstGeom>
        </p:spPr>
        <p:txBody>
          <a:bodyPr anchorCtr="0" anchor="t" bIns="91425" lIns="91425" rIns="91425" tIns="91425"/>
          <a:lstStyle>
            <a:lvl1pPr rtl="0">
              <a:spcBef>
                <a:spcPts val="0"/>
              </a:spcBef>
              <a:buSzPct val="100000"/>
              <a:defRPr sz="1800"/>
            </a:lvl1pPr>
            <a:lvl2pPr rtl="0">
              <a:spcBef>
                <a:spcPts val="0"/>
              </a:spcBef>
              <a:buSzPct val="100000"/>
              <a:defRPr sz="1800"/>
            </a:lvl2pPr>
            <a:lvl3pPr rtl="0">
              <a:spcBef>
                <a:spcPts val="0"/>
              </a:spcBef>
              <a:buSzPct val="100000"/>
              <a:defRPr sz="18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9" name="Shape 359"/>
          <p:cNvSpPr txBox="1"/>
          <p:nvPr>
            <p:ph idx="2" type="body"/>
          </p:nvPr>
        </p:nvSpPr>
        <p:spPr>
          <a:xfrm>
            <a:off x="2953086" y="1308875"/>
            <a:ext cx="2097899" cy="3617100"/>
          </a:xfrm>
          <a:prstGeom prst="rect">
            <a:avLst/>
          </a:prstGeom>
        </p:spPr>
        <p:txBody>
          <a:bodyPr anchorCtr="0" anchor="t" bIns="91425" lIns="91425" rIns="91425" tIns="91425"/>
          <a:lstStyle>
            <a:lvl1pPr rtl="0">
              <a:spcBef>
                <a:spcPts val="0"/>
              </a:spcBef>
              <a:buSzPct val="100000"/>
              <a:defRPr sz="1800"/>
            </a:lvl1pPr>
            <a:lvl2pPr rtl="0">
              <a:spcBef>
                <a:spcPts val="0"/>
              </a:spcBef>
              <a:buSzPct val="100000"/>
              <a:defRPr sz="1800"/>
            </a:lvl2pPr>
            <a:lvl3pPr rtl="0">
              <a:spcBef>
                <a:spcPts val="0"/>
              </a:spcBef>
              <a:buSzPct val="100000"/>
              <a:defRPr sz="18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0" name="Shape 360"/>
          <p:cNvSpPr txBox="1"/>
          <p:nvPr>
            <p:ph idx="3" type="body"/>
          </p:nvPr>
        </p:nvSpPr>
        <p:spPr>
          <a:xfrm>
            <a:off x="5158248" y="1308875"/>
            <a:ext cx="2097899" cy="3617100"/>
          </a:xfrm>
          <a:prstGeom prst="rect">
            <a:avLst/>
          </a:prstGeom>
        </p:spPr>
        <p:txBody>
          <a:bodyPr anchorCtr="0" anchor="t" bIns="91425" lIns="91425" rIns="91425" tIns="91425"/>
          <a:lstStyle>
            <a:lvl1pPr rtl="0">
              <a:spcBef>
                <a:spcPts val="0"/>
              </a:spcBef>
              <a:buSzPct val="100000"/>
              <a:defRPr sz="1800"/>
            </a:lvl1pPr>
            <a:lvl2pPr rtl="0">
              <a:spcBef>
                <a:spcPts val="0"/>
              </a:spcBef>
              <a:buSzPct val="100000"/>
              <a:defRPr sz="1800"/>
            </a:lvl2pPr>
            <a:lvl3pPr rtl="0">
              <a:spcBef>
                <a:spcPts val="0"/>
              </a:spcBef>
              <a:buSzPct val="100000"/>
              <a:defRPr sz="18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grpSp>
        <p:nvGrpSpPr>
          <p:cNvPr id="361" name="Shape 361"/>
          <p:cNvGrpSpPr/>
          <p:nvPr/>
        </p:nvGrpSpPr>
        <p:grpSpPr>
          <a:xfrm>
            <a:off x="7442902" y="-91153"/>
            <a:ext cx="1796289" cy="5330574"/>
            <a:chOff x="6023725" y="842300"/>
            <a:chExt cx="1358150" cy="4030375"/>
          </a:xfrm>
        </p:grpSpPr>
        <p:sp>
          <p:nvSpPr>
            <p:cNvPr id="362" name="Shape 362"/>
            <p:cNvSpPr/>
            <p:nvPr/>
          </p:nvSpPr>
          <p:spPr>
            <a:xfrm>
              <a:off x="6371275" y="842300"/>
              <a:ext cx="397100" cy="492450"/>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63" name="Shape 363"/>
            <p:cNvSpPr/>
            <p:nvPr/>
          </p:nvSpPr>
          <p:spPr>
            <a:xfrm>
              <a:off x="6991200" y="2879025"/>
              <a:ext cx="390675" cy="44480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64" name="Shape 364"/>
            <p:cNvSpPr/>
            <p:nvPr/>
          </p:nvSpPr>
          <p:spPr>
            <a:xfrm>
              <a:off x="6244725" y="2547975"/>
              <a:ext cx="185275" cy="404450"/>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65" name="Shape 365"/>
            <p:cNvSpPr/>
            <p:nvPr/>
          </p:nvSpPr>
          <p:spPr>
            <a:xfrm>
              <a:off x="6823375" y="1978500"/>
              <a:ext cx="365025" cy="447525"/>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66" name="Shape 366"/>
            <p:cNvSpPr/>
            <p:nvPr/>
          </p:nvSpPr>
          <p:spPr>
            <a:xfrm>
              <a:off x="6071400" y="1791425"/>
              <a:ext cx="402625" cy="375100"/>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67" name="Shape 367"/>
            <p:cNvSpPr/>
            <p:nvPr/>
          </p:nvSpPr>
          <p:spPr>
            <a:xfrm>
              <a:off x="6902250" y="3951050"/>
              <a:ext cx="436525" cy="299875"/>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68" name="Shape 368"/>
            <p:cNvSpPr/>
            <p:nvPr/>
          </p:nvSpPr>
          <p:spPr>
            <a:xfrm>
              <a:off x="6405225" y="2154575"/>
              <a:ext cx="328325" cy="339325"/>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69" name="Shape 369"/>
            <p:cNvSpPr/>
            <p:nvPr/>
          </p:nvSpPr>
          <p:spPr>
            <a:xfrm>
              <a:off x="6537275" y="2750650"/>
              <a:ext cx="459450" cy="475050"/>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0" name="Shape 370"/>
            <p:cNvSpPr/>
            <p:nvPr/>
          </p:nvSpPr>
          <p:spPr>
            <a:xfrm>
              <a:off x="6855475" y="1544725"/>
              <a:ext cx="444800" cy="353100"/>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1" name="Shape 371"/>
            <p:cNvSpPr/>
            <p:nvPr/>
          </p:nvSpPr>
          <p:spPr>
            <a:xfrm>
              <a:off x="6844475" y="1037625"/>
              <a:ext cx="414525" cy="38975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2" name="Shape 372"/>
            <p:cNvSpPr/>
            <p:nvPr/>
          </p:nvSpPr>
          <p:spPr>
            <a:xfrm>
              <a:off x="6553775" y="1840025"/>
              <a:ext cx="234775" cy="276975"/>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3" name="Shape 373"/>
            <p:cNvSpPr/>
            <p:nvPr/>
          </p:nvSpPr>
          <p:spPr>
            <a:xfrm>
              <a:off x="6618875" y="2550725"/>
              <a:ext cx="408125" cy="156850"/>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4" name="Shape 374"/>
            <p:cNvSpPr/>
            <p:nvPr/>
          </p:nvSpPr>
          <p:spPr>
            <a:xfrm>
              <a:off x="6336425" y="4507675"/>
              <a:ext cx="520000" cy="365000"/>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5" name="Shape 375"/>
            <p:cNvSpPr/>
            <p:nvPr/>
          </p:nvSpPr>
          <p:spPr>
            <a:xfrm>
              <a:off x="6425400" y="3728200"/>
              <a:ext cx="342075" cy="360425"/>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6" name="Shape 376"/>
            <p:cNvSpPr/>
            <p:nvPr/>
          </p:nvSpPr>
          <p:spPr>
            <a:xfrm>
              <a:off x="6789450" y="3384325"/>
              <a:ext cx="262300" cy="186175"/>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7" name="Shape 377"/>
            <p:cNvSpPr/>
            <p:nvPr/>
          </p:nvSpPr>
          <p:spPr>
            <a:xfrm>
              <a:off x="6950850" y="4617725"/>
              <a:ext cx="254050" cy="162350"/>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8" name="Shape 378"/>
            <p:cNvSpPr/>
            <p:nvPr/>
          </p:nvSpPr>
          <p:spPr>
            <a:xfrm>
              <a:off x="6051225" y="1090800"/>
              <a:ext cx="285225" cy="283400"/>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79" name="Shape 379"/>
            <p:cNvSpPr/>
            <p:nvPr/>
          </p:nvSpPr>
          <p:spPr>
            <a:xfrm>
              <a:off x="6849975" y="3631900"/>
              <a:ext cx="270550" cy="339350"/>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0" name="Shape 380"/>
            <p:cNvSpPr/>
            <p:nvPr/>
          </p:nvSpPr>
          <p:spPr>
            <a:xfrm>
              <a:off x="6351100" y="3281600"/>
              <a:ext cx="366850" cy="361350"/>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1" name="Shape 381"/>
            <p:cNvSpPr/>
            <p:nvPr/>
          </p:nvSpPr>
          <p:spPr>
            <a:xfrm>
              <a:off x="6316250" y="3040425"/>
              <a:ext cx="137600" cy="122000"/>
            </a:xfrm>
            <a:custGeom>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2" name="Shape 382"/>
            <p:cNvSpPr/>
            <p:nvPr/>
          </p:nvSpPr>
          <p:spPr>
            <a:xfrm>
              <a:off x="6879325" y="4294925"/>
              <a:ext cx="344825" cy="254975"/>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3" name="Shape 383"/>
            <p:cNvSpPr/>
            <p:nvPr/>
          </p:nvSpPr>
          <p:spPr>
            <a:xfrm>
              <a:off x="6114500" y="2324225"/>
              <a:ext cx="158675" cy="329225"/>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4" name="Shape 384"/>
            <p:cNvSpPr/>
            <p:nvPr/>
          </p:nvSpPr>
          <p:spPr>
            <a:xfrm>
              <a:off x="6335525" y="1405350"/>
              <a:ext cx="442025" cy="375100"/>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5" name="Shape 385"/>
            <p:cNvSpPr/>
            <p:nvPr/>
          </p:nvSpPr>
          <p:spPr>
            <a:xfrm>
              <a:off x="6059500" y="3516375"/>
              <a:ext cx="268700" cy="232025"/>
            </a:xfrm>
            <a:custGeom>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6" name="Shape 386"/>
            <p:cNvSpPr/>
            <p:nvPr/>
          </p:nvSpPr>
          <p:spPr>
            <a:xfrm>
              <a:off x="6385050" y="4208725"/>
              <a:ext cx="422775" cy="298975"/>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7" name="Shape 387"/>
            <p:cNvSpPr/>
            <p:nvPr/>
          </p:nvSpPr>
          <p:spPr>
            <a:xfrm>
              <a:off x="7121425" y="2437925"/>
              <a:ext cx="246700" cy="315500"/>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8" name="Shape 388"/>
            <p:cNvSpPr/>
            <p:nvPr/>
          </p:nvSpPr>
          <p:spPr>
            <a:xfrm>
              <a:off x="6062250" y="3853825"/>
              <a:ext cx="332900" cy="376025"/>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89" name="Shape 389"/>
            <p:cNvSpPr/>
            <p:nvPr/>
          </p:nvSpPr>
          <p:spPr>
            <a:xfrm>
              <a:off x="6023725" y="3167900"/>
              <a:ext cx="340250" cy="227450"/>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90" name="Shape 390"/>
            <p:cNvSpPr/>
            <p:nvPr/>
          </p:nvSpPr>
          <p:spPr>
            <a:xfrm>
              <a:off x="7109500" y="3449425"/>
              <a:ext cx="154100" cy="165100"/>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grpSp>
      <p:cxnSp>
        <p:nvCxnSpPr>
          <p:cNvPr id="391" name="Shape 391"/>
          <p:cNvCxnSpPr/>
          <p:nvPr/>
        </p:nvCxnSpPr>
        <p:spPr>
          <a:xfrm>
            <a:off x="850475" y="1031425"/>
            <a:ext cx="6037799" cy="0"/>
          </a:xfrm>
          <a:prstGeom prst="straightConnector1">
            <a:avLst/>
          </a:prstGeom>
          <a:noFill/>
          <a:ln cap="rnd" cmpd="sng" w="19050">
            <a:solidFill>
              <a:srgbClr val="A4C2F4"/>
            </a:solidFill>
            <a:prstDash val="dash"/>
            <a:round/>
            <a:headEnd len="lg" w="lg" type="none"/>
            <a:tailEnd len="lg" w="lg"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92" name="Shape 392"/>
        <p:cNvGrpSpPr/>
        <p:nvPr/>
      </p:nvGrpSpPr>
      <p:grpSpPr>
        <a:xfrm>
          <a:off x="0" y="0"/>
          <a:ext cx="0" cy="0"/>
          <a:chOff x="0" y="0"/>
          <a:chExt cx="0" cy="0"/>
        </a:xfrm>
      </p:grpSpPr>
      <p:sp>
        <p:nvSpPr>
          <p:cNvPr id="393" name="Shape 393"/>
          <p:cNvSpPr txBox="1"/>
          <p:nvPr>
            <p:ph type="title"/>
          </p:nvPr>
        </p:nvSpPr>
        <p:spPr>
          <a:xfrm>
            <a:off x="747925" y="225025"/>
            <a:ext cx="6140399"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394" name="Shape 394"/>
          <p:cNvGrpSpPr/>
          <p:nvPr/>
        </p:nvGrpSpPr>
        <p:grpSpPr>
          <a:xfrm>
            <a:off x="7442902" y="-91153"/>
            <a:ext cx="1796289" cy="5330574"/>
            <a:chOff x="6023725" y="842300"/>
            <a:chExt cx="1358150" cy="4030375"/>
          </a:xfrm>
        </p:grpSpPr>
        <p:sp>
          <p:nvSpPr>
            <p:cNvPr id="395" name="Shape 395"/>
            <p:cNvSpPr/>
            <p:nvPr/>
          </p:nvSpPr>
          <p:spPr>
            <a:xfrm>
              <a:off x="6371275" y="842300"/>
              <a:ext cx="397100" cy="492450"/>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96" name="Shape 396"/>
            <p:cNvSpPr/>
            <p:nvPr/>
          </p:nvSpPr>
          <p:spPr>
            <a:xfrm>
              <a:off x="6991200" y="2879025"/>
              <a:ext cx="390675" cy="44480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97" name="Shape 397"/>
            <p:cNvSpPr/>
            <p:nvPr/>
          </p:nvSpPr>
          <p:spPr>
            <a:xfrm>
              <a:off x="6244725" y="2547975"/>
              <a:ext cx="185275" cy="404450"/>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98" name="Shape 398"/>
            <p:cNvSpPr/>
            <p:nvPr/>
          </p:nvSpPr>
          <p:spPr>
            <a:xfrm>
              <a:off x="6823375" y="1978500"/>
              <a:ext cx="365025" cy="447525"/>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399" name="Shape 399"/>
            <p:cNvSpPr/>
            <p:nvPr/>
          </p:nvSpPr>
          <p:spPr>
            <a:xfrm>
              <a:off x="6071400" y="1791425"/>
              <a:ext cx="402625" cy="375100"/>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0" name="Shape 400"/>
            <p:cNvSpPr/>
            <p:nvPr/>
          </p:nvSpPr>
          <p:spPr>
            <a:xfrm>
              <a:off x="6902250" y="3951050"/>
              <a:ext cx="436525" cy="299875"/>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1" name="Shape 401"/>
            <p:cNvSpPr/>
            <p:nvPr/>
          </p:nvSpPr>
          <p:spPr>
            <a:xfrm>
              <a:off x="6405225" y="2154575"/>
              <a:ext cx="328325" cy="339325"/>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2" name="Shape 402"/>
            <p:cNvSpPr/>
            <p:nvPr/>
          </p:nvSpPr>
          <p:spPr>
            <a:xfrm>
              <a:off x="6537275" y="2750650"/>
              <a:ext cx="459450" cy="475050"/>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3" name="Shape 403"/>
            <p:cNvSpPr/>
            <p:nvPr/>
          </p:nvSpPr>
          <p:spPr>
            <a:xfrm>
              <a:off x="6855475" y="1544725"/>
              <a:ext cx="444800" cy="353100"/>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4" name="Shape 404"/>
            <p:cNvSpPr/>
            <p:nvPr/>
          </p:nvSpPr>
          <p:spPr>
            <a:xfrm>
              <a:off x="6844475" y="1037625"/>
              <a:ext cx="414525" cy="38975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5" name="Shape 405"/>
            <p:cNvSpPr/>
            <p:nvPr/>
          </p:nvSpPr>
          <p:spPr>
            <a:xfrm>
              <a:off x="6553775" y="1840025"/>
              <a:ext cx="234775" cy="276975"/>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6" name="Shape 406"/>
            <p:cNvSpPr/>
            <p:nvPr/>
          </p:nvSpPr>
          <p:spPr>
            <a:xfrm>
              <a:off x="6618875" y="2550725"/>
              <a:ext cx="408125" cy="156850"/>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7" name="Shape 407"/>
            <p:cNvSpPr/>
            <p:nvPr/>
          </p:nvSpPr>
          <p:spPr>
            <a:xfrm>
              <a:off x="6336425" y="4507675"/>
              <a:ext cx="520000" cy="365000"/>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8" name="Shape 408"/>
            <p:cNvSpPr/>
            <p:nvPr/>
          </p:nvSpPr>
          <p:spPr>
            <a:xfrm>
              <a:off x="6425400" y="3728200"/>
              <a:ext cx="342075" cy="360425"/>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09" name="Shape 409"/>
            <p:cNvSpPr/>
            <p:nvPr/>
          </p:nvSpPr>
          <p:spPr>
            <a:xfrm>
              <a:off x="6789450" y="3384325"/>
              <a:ext cx="262300" cy="186175"/>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0" name="Shape 410"/>
            <p:cNvSpPr/>
            <p:nvPr/>
          </p:nvSpPr>
          <p:spPr>
            <a:xfrm>
              <a:off x="6950850" y="4617725"/>
              <a:ext cx="254050" cy="162350"/>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1" name="Shape 411"/>
            <p:cNvSpPr/>
            <p:nvPr/>
          </p:nvSpPr>
          <p:spPr>
            <a:xfrm>
              <a:off x="6051225" y="1090800"/>
              <a:ext cx="285225" cy="283400"/>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2" name="Shape 412"/>
            <p:cNvSpPr/>
            <p:nvPr/>
          </p:nvSpPr>
          <p:spPr>
            <a:xfrm>
              <a:off x="6849975" y="3631900"/>
              <a:ext cx="270550" cy="339350"/>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3" name="Shape 413"/>
            <p:cNvSpPr/>
            <p:nvPr/>
          </p:nvSpPr>
          <p:spPr>
            <a:xfrm>
              <a:off x="6351100" y="3281600"/>
              <a:ext cx="366850" cy="361350"/>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4" name="Shape 414"/>
            <p:cNvSpPr/>
            <p:nvPr/>
          </p:nvSpPr>
          <p:spPr>
            <a:xfrm>
              <a:off x="6316250" y="3040425"/>
              <a:ext cx="137600" cy="122000"/>
            </a:xfrm>
            <a:custGeom>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5" name="Shape 415"/>
            <p:cNvSpPr/>
            <p:nvPr/>
          </p:nvSpPr>
          <p:spPr>
            <a:xfrm>
              <a:off x="6879325" y="4294925"/>
              <a:ext cx="344825" cy="254975"/>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6" name="Shape 416"/>
            <p:cNvSpPr/>
            <p:nvPr/>
          </p:nvSpPr>
          <p:spPr>
            <a:xfrm>
              <a:off x="6114500" y="2324225"/>
              <a:ext cx="158675" cy="329225"/>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7" name="Shape 417"/>
            <p:cNvSpPr/>
            <p:nvPr/>
          </p:nvSpPr>
          <p:spPr>
            <a:xfrm>
              <a:off x="6335525" y="1405350"/>
              <a:ext cx="442025" cy="375100"/>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8" name="Shape 418"/>
            <p:cNvSpPr/>
            <p:nvPr/>
          </p:nvSpPr>
          <p:spPr>
            <a:xfrm>
              <a:off x="6059500" y="3516375"/>
              <a:ext cx="268700" cy="232025"/>
            </a:xfrm>
            <a:custGeom>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19" name="Shape 419"/>
            <p:cNvSpPr/>
            <p:nvPr/>
          </p:nvSpPr>
          <p:spPr>
            <a:xfrm>
              <a:off x="6385050" y="4208725"/>
              <a:ext cx="422775" cy="298975"/>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20" name="Shape 420"/>
            <p:cNvSpPr/>
            <p:nvPr/>
          </p:nvSpPr>
          <p:spPr>
            <a:xfrm>
              <a:off x="7121425" y="2437925"/>
              <a:ext cx="246700" cy="315500"/>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21" name="Shape 421"/>
            <p:cNvSpPr/>
            <p:nvPr/>
          </p:nvSpPr>
          <p:spPr>
            <a:xfrm>
              <a:off x="6062250" y="3853825"/>
              <a:ext cx="332900" cy="376025"/>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22" name="Shape 422"/>
            <p:cNvSpPr/>
            <p:nvPr/>
          </p:nvSpPr>
          <p:spPr>
            <a:xfrm>
              <a:off x="6023725" y="3167900"/>
              <a:ext cx="340250" cy="227450"/>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sp>
          <p:nvSpPr>
            <p:cNvPr id="423" name="Shape 423"/>
            <p:cNvSpPr/>
            <p:nvPr/>
          </p:nvSpPr>
          <p:spPr>
            <a:xfrm>
              <a:off x="7109500" y="3449425"/>
              <a:ext cx="154100" cy="165100"/>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a:spcBef>
                  <a:spcPts val="0"/>
                </a:spcBef>
                <a:buNone/>
              </a:pPr>
              <a:r>
                <a:t/>
              </a:r>
              <a:endParaRPr/>
            </a:p>
          </p:txBody>
        </p:sp>
      </p:grpSp>
      <p:cxnSp>
        <p:nvCxnSpPr>
          <p:cNvPr id="424" name="Shape 424"/>
          <p:cNvCxnSpPr/>
          <p:nvPr/>
        </p:nvCxnSpPr>
        <p:spPr>
          <a:xfrm>
            <a:off x="850475" y="1031425"/>
            <a:ext cx="6037799" cy="0"/>
          </a:xfrm>
          <a:prstGeom prst="straightConnector1">
            <a:avLst/>
          </a:prstGeom>
          <a:noFill/>
          <a:ln cap="rnd" cmpd="sng" w="19050">
            <a:solidFill>
              <a:srgbClr val="A4C2F4"/>
            </a:solidFill>
            <a:prstDash val="dash"/>
            <a:round/>
            <a:headEnd len="lg" w="lg" type="none"/>
            <a:tailEnd len="lg" w="lg"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5" name="Shape 425"/>
        <p:cNvGrpSpPr/>
        <p:nvPr/>
      </p:nvGrpSpPr>
      <p:grpSpPr>
        <a:xfrm>
          <a:off x="0" y="0"/>
          <a:ext cx="0" cy="0"/>
          <a:chOff x="0" y="0"/>
          <a:chExt cx="0" cy="0"/>
        </a:xfrm>
      </p:grpSpPr>
      <p:sp>
        <p:nvSpPr>
          <p:cNvPr id="426" name="Shape 426"/>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360"/>
              </a:spcBef>
              <a:buSzPct val="100000"/>
              <a:buNone/>
              <a:defRPr sz="1800"/>
            </a:lvl1pPr>
          </a:lstStyle>
          <a:p/>
        </p:txBody>
      </p:sp>
      <p:sp>
        <p:nvSpPr>
          <p:cNvPr id="427" name="Shape 427"/>
          <p:cNvSpPr/>
          <p:nvPr/>
        </p:nvSpPr>
        <p:spPr>
          <a:xfrm>
            <a:off x="7302880" y="-294361"/>
            <a:ext cx="450549" cy="558733"/>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28" name="Shape 428"/>
          <p:cNvSpPr/>
          <p:nvPr/>
        </p:nvSpPr>
        <p:spPr>
          <a:xfrm>
            <a:off x="-35374" y="3366962"/>
            <a:ext cx="443259" cy="50467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29" name="Shape 429"/>
          <p:cNvSpPr/>
          <p:nvPr/>
        </p:nvSpPr>
        <p:spPr>
          <a:xfrm>
            <a:off x="8817947" y="3439660"/>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0" name="Shape 430"/>
          <p:cNvSpPr/>
          <p:nvPr/>
        </p:nvSpPr>
        <p:spPr>
          <a:xfrm>
            <a:off x="8742973" y="4166676"/>
            <a:ext cx="495281" cy="340238"/>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1" name="Shape 431"/>
          <p:cNvSpPr/>
          <p:nvPr/>
        </p:nvSpPr>
        <p:spPr>
          <a:xfrm>
            <a:off x="8360954" y="4506916"/>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2" name="Shape 432"/>
          <p:cNvSpPr/>
          <p:nvPr/>
        </p:nvSpPr>
        <p:spPr>
          <a:xfrm>
            <a:off x="-77078" y="1488018"/>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3" name="Shape 433"/>
          <p:cNvSpPr/>
          <p:nvPr/>
        </p:nvSpPr>
        <p:spPr>
          <a:xfrm>
            <a:off x="8052571" y="482525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4" name="Shape 434"/>
          <p:cNvSpPr/>
          <p:nvPr/>
        </p:nvSpPr>
        <p:spPr>
          <a:xfrm>
            <a:off x="8052577" y="4132326"/>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5" name="Shape 435"/>
          <p:cNvSpPr/>
          <p:nvPr/>
        </p:nvSpPr>
        <p:spPr>
          <a:xfrm>
            <a:off x="7430898" y="4873170"/>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6" name="Shape 436"/>
          <p:cNvSpPr/>
          <p:nvPr/>
        </p:nvSpPr>
        <p:spPr>
          <a:xfrm>
            <a:off x="8749725" y="4950125"/>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7" name="Shape 437"/>
          <p:cNvSpPr/>
          <p:nvPr/>
        </p:nvSpPr>
        <p:spPr>
          <a:xfrm>
            <a:off x="8522443" y="4000279"/>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8" name="Shape 438"/>
          <p:cNvSpPr/>
          <p:nvPr/>
        </p:nvSpPr>
        <p:spPr>
          <a:xfrm>
            <a:off x="8829403" y="4583868"/>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39" name="Shape 439"/>
          <p:cNvSpPr/>
          <p:nvPr/>
        </p:nvSpPr>
        <p:spPr>
          <a:xfrm>
            <a:off x="8963978" y="1338718"/>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0" name="Shape 440"/>
          <p:cNvSpPr/>
          <p:nvPr/>
        </p:nvSpPr>
        <p:spPr>
          <a:xfrm rot="-2426119">
            <a:off x="7110131" y="4877011"/>
            <a:ext cx="279909" cy="357971"/>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1" name="Shape 441"/>
          <p:cNvSpPr/>
          <p:nvPr/>
        </p:nvSpPr>
        <p:spPr>
          <a:xfrm>
            <a:off x="7659647" y="4370196"/>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2" name="Shape 442"/>
          <p:cNvSpPr/>
          <p:nvPr/>
        </p:nvSpPr>
        <p:spPr>
          <a:xfrm>
            <a:off x="8797587" y="3078732"/>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3" name="Shape 443"/>
          <p:cNvSpPr/>
          <p:nvPr/>
        </p:nvSpPr>
        <p:spPr>
          <a:xfrm>
            <a:off x="7782420" y="4885132"/>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4" name="Shape 444"/>
          <p:cNvSpPr/>
          <p:nvPr/>
        </p:nvSpPr>
        <p:spPr>
          <a:xfrm>
            <a:off x="346877" y="608614"/>
            <a:ext cx="210213" cy="458888"/>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5" name="Shape 445"/>
          <p:cNvSpPr/>
          <p:nvPr/>
        </p:nvSpPr>
        <p:spPr>
          <a:xfrm>
            <a:off x="645010" y="355961"/>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6" name="Shape 446"/>
          <p:cNvSpPr/>
          <p:nvPr/>
        </p:nvSpPr>
        <p:spPr>
          <a:xfrm>
            <a:off x="8318810" y="-29822"/>
            <a:ext cx="456818" cy="425588"/>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7" name="Shape 447"/>
          <p:cNvSpPr/>
          <p:nvPr/>
        </p:nvSpPr>
        <p:spPr>
          <a:xfrm>
            <a:off x="-7" y="1013366"/>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8" name="Shape 448"/>
          <p:cNvSpPr/>
          <p:nvPr/>
        </p:nvSpPr>
        <p:spPr>
          <a:xfrm>
            <a:off x="8699356" y="179111"/>
            <a:ext cx="521291" cy="538991"/>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49" name="Shape 449"/>
          <p:cNvSpPr/>
          <p:nvPr/>
        </p:nvSpPr>
        <p:spPr>
          <a:xfrm>
            <a:off x="700454" y="4557599"/>
            <a:ext cx="504670" cy="400627"/>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0" name="Shape 450"/>
          <p:cNvSpPr/>
          <p:nvPr/>
        </p:nvSpPr>
        <p:spPr>
          <a:xfrm>
            <a:off x="258966" y="-86251"/>
            <a:ext cx="470320" cy="44221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1" name="Shape 451"/>
          <p:cNvSpPr/>
          <p:nvPr/>
        </p:nvSpPr>
        <p:spPr>
          <a:xfrm>
            <a:off x="-35015" y="4075593"/>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2" name="Shape 452"/>
          <p:cNvSpPr/>
          <p:nvPr/>
        </p:nvSpPr>
        <p:spPr>
          <a:xfrm>
            <a:off x="721257" y="4998018"/>
            <a:ext cx="463058" cy="177962"/>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3" name="Shape 453"/>
          <p:cNvSpPr/>
          <p:nvPr/>
        </p:nvSpPr>
        <p:spPr>
          <a:xfrm>
            <a:off x="-243127" y="5420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4" name="Shape 454"/>
          <p:cNvSpPr/>
          <p:nvPr/>
        </p:nvSpPr>
        <p:spPr>
          <a:xfrm>
            <a:off x="7842052" y="-100873"/>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5" name="Shape 455"/>
          <p:cNvSpPr/>
          <p:nvPr/>
        </p:nvSpPr>
        <p:spPr>
          <a:xfrm>
            <a:off x="-38626" y="579045"/>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6" name="Shape 456"/>
          <p:cNvSpPr/>
          <p:nvPr/>
        </p:nvSpPr>
        <p:spPr>
          <a:xfrm>
            <a:off x="1403775" y="11500"/>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7" name="Shape 457"/>
          <p:cNvSpPr/>
          <p:nvPr/>
        </p:nvSpPr>
        <p:spPr>
          <a:xfrm>
            <a:off x="955989" y="-57166"/>
            <a:ext cx="323616" cy="321545"/>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8" name="Shape 458"/>
          <p:cNvSpPr/>
          <p:nvPr/>
        </p:nvSpPr>
        <p:spPr>
          <a:xfrm>
            <a:off x="1333293" y="4678454"/>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59" name="Shape 459"/>
          <p:cNvSpPr/>
          <p:nvPr/>
        </p:nvSpPr>
        <p:spPr>
          <a:xfrm>
            <a:off x="91624" y="4552927"/>
            <a:ext cx="416228" cy="409987"/>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0" name="Shape 460"/>
          <p:cNvSpPr/>
          <p:nvPr/>
        </p:nvSpPr>
        <p:spPr>
          <a:xfrm>
            <a:off x="1525678" y="4911343"/>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1" name="Shape 461"/>
          <p:cNvSpPr/>
          <p:nvPr/>
        </p:nvSpPr>
        <p:spPr>
          <a:xfrm>
            <a:off x="2703" y="4900230"/>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2" name="Shape 462"/>
          <p:cNvSpPr/>
          <p:nvPr/>
        </p:nvSpPr>
        <p:spPr>
          <a:xfrm rot="1920547">
            <a:off x="8225550" y="625274"/>
            <a:ext cx="501521" cy="425556"/>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3" name="Shape 463"/>
          <p:cNvSpPr/>
          <p:nvPr/>
        </p:nvSpPr>
        <p:spPr>
          <a:xfrm>
            <a:off x="346867" y="4064142"/>
            <a:ext cx="479680" cy="339217"/>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4" name="Shape 464"/>
          <p:cNvSpPr/>
          <p:nvPr/>
        </p:nvSpPr>
        <p:spPr>
          <a:xfrm rot="-5400000">
            <a:off x="7996280" y="316929"/>
            <a:ext cx="279905" cy="357966"/>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5" name="Shape 465"/>
          <p:cNvSpPr/>
          <p:nvPr/>
        </p:nvSpPr>
        <p:spPr>
          <a:xfrm>
            <a:off x="8801760" y="790270"/>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6" name="Shape 466"/>
          <p:cNvSpPr/>
          <p:nvPr/>
        </p:nvSpPr>
        <p:spPr>
          <a:xfrm>
            <a:off x="258962" y="4957957"/>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67" name="Shape 467"/>
          <p:cNvSpPr/>
          <p:nvPr/>
        </p:nvSpPr>
        <p:spPr>
          <a:xfrm>
            <a:off x="8699345" y="1151406"/>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68" name="Shape 468"/>
        <p:cNvGrpSpPr/>
        <p:nvPr/>
      </p:nvGrpSpPr>
      <p:grpSpPr>
        <a:xfrm>
          <a:off x="0" y="0"/>
          <a:ext cx="0" cy="0"/>
          <a:chOff x="0" y="0"/>
          <a:chExt cx="0" cy="0"/>
        </a:xfrm>
      </p:grpSpPr>
      <p:sp>
        <p:nvSpPr>
          <p:cNvPr id="469" name="Shape 469"/>
          <p:cNvSpPr/>
          <p:nvPr/>
        </p:nvSpPr>
        <p:spPr>
          <a:xfrm>
            <a:off x="7302880" y="-294361"/>
            <a:ext cx="450549" cy="558733"/>
          </a:xfrm>
          <a:custGeom>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0" name="Shape 470"/>
          <p:cNvSpPr/>
          <p:nvPr/>
        </p:nvSpPr>
        <p:spPr>
          <a:xfrm>
            <a:off x="-35374" y="3366962"/>
            <a:ext cx="443259" cy="504670"/>
          </a:xfrm>
          <a:custGeom>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1" name="Shape 471"/>
          <p:cNvSpPr/>
          <p:nvPr/>
        </p:nvSpPr>
        <p:spPr>
          <a:xfrm>
            <a:off x="8817947" y="3439660"/>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2" name="Shape 472"/>
          <p:cNvSpPr/>
          <p:nvPr/>
        </p:nvSpPr>
        <p:spPr>
          <a:xfrm>
            <a:off x="8742973" y="4166676"/>
            <a:ext cx="495281" cy="340238"/>
          </a:xfrm>
          <a:custGeom>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3" name="Shape 473"/>
          <p:cNvSpPr/>
          <p:nvPr/>
        </p:nvSpPr>
        <p:spPr>
          <a:xfrm>
            <a:off x="8360954" y="4506916"/>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4" name="Shape 474"/>
          <p:cNvSpPr/>
          <p:nvPr/>
        </p:nvSpPr>
        <p:spPr>
          <a:xfrm>
            <a:off x="-77078" y="1488018"/>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5" name="Shape 475"/>
          <p:cNvSpPr/>
          <p:nvPr/>
        </p:nvSpPr>
        <p:spPr>
          <a:xfrm>
            <a:off x="8052571" y="482525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6" name="Shape 476"/>
          <p:cNvSpPr/>
          <p:nvPr/>
        </p:nvSpPr>
        <p:spPr>
          <a:xfrm>
            <a:off x="8052577" y="4132326"/>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7" name="Shape 477"/>
          <p:cNvSpPr/>
          <p:nvPr/>
        </p:nvSpPr>
        <p:spPr>
          <a:xfrm>
            <a:off x="7430898" y="4873170"/>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8" name="Shape 478"/>
          <p:cNvSpPr/>
          <p:nvPr/>
        </p:nvSpPr>
        <p:spPr>
          <a:xfrm>
            <a:off x="8749725" y="4950125"/>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79" name="Shape 479"/>
          <p:cNvSpPr/>
          <p:nvPr/>
        </p:nvSpPr>
        <p:spPr>
          <a:xfrm>
            <a:off x="8522443" y="4000279"/>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0" name="Shape 480"/>
          <p:cNvSpPr/>
          <p:nvPr/>
        </p:nvSpPr>
        <p:spPr>
          <a:xfrm>
            <a:off x="8829403" y="4583868"/>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1" name="Shape 481"/>
          <p:cNvSpPr/>
          <p:nvPr/>
        </p:nvSpPr>
        <p:spPr>
          <a:xfrm>
            <a:off x="8963978" y="1338718"/>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2" name="Shape 482"/>
          <p:cNvSpPr/>
          <p:nvPr/>
        </p:nvSpPr>
        <p:spPr>
          <a:xfrm rot="-2426119">
            <a:off x="7110131" y="4877011"/>
            <a:ext cx="279909" cy="357971"/>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3" name="Shape 483"/>
          <p:cNvSpPr/>
          <p:nvPr/>
        </p:nvSpPr>
        <p:spPr>
          <a:xfrm>
            <a:off x="7659647" y="4370196"/>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4" name="Shape 484"/>
          <p:cNvSpPr/>
          <p:nvPr/>
        </p:nvSpPr>
        <p:spPr>
          <a:xfrm>
            <a:off x="8797587" y="3078732"/>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5" name="Shape 485"/>
          <p:cNvSpPr/>
          <p:nvPr/>
        </p:nvSpPr>
        <p:spPr>
          <a:xfrm>
            <a:off x="7782420" y="4885132"/>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6" name="Shape 486"/>
          <p:cNvSpPr/>
          <p:nvPr/>
        </p:nvSpPr>
        <p:spPr>
          <a:xfrm>
            <a:off x="346877" y="608614"/>
            <a:ext cx="210213" cy="458888"/>
          </a:xfrm>
          <a:custGeom>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7" name="Shape 487"/>
          <p:cNvSpPr/>
          <p:nvPr/>
        </p:nvSpPr>
        <p:spPr>
          <a:xfrm>
            <a:off x="645010" y="355961"/>
            <a:ext cx="414157" cy="507761"/>
          </a:xfrm>
          <a:custGeom>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8" name="Shape 488"/>
          <p:cNvSpPr/>
          <p:nvPr/>
        </p:nvSpPr>
        <p:spPr>
          <a:xfrm>
            <a:off x="8318810" y="-29822"/>
            <a:ext cx="456818" cy="425588"/>
          </a:xfrm>
          <a:custGeom>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89" name="Shape 489"/>
          <p:cNvSpPr/>
          <p:nvPr/>
        </p:nvSpPr>
        <p:spPr>
          <a:xfrm>
            <a:off x="-7" y="1013366"/>
            <a:ext cx="372517" cy="384998"/>
          </a:xfrm>
          <a:custGeom>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0" name="Shape 490"/>
          <p:cNvSpPr/>
          <p:nvPr/>
        </p:nvSpPr>
        <p:spPr>
          <a:xfrm>
            <a:off x="8699356" y="179111"/>
            <a:ext cx="521291" cy="538991"/>
          </a:xfrm>
          <a:custGeom>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1" name="Shape 491"/>
          <p:cNvSpPr/>
          <p:nvPr/>
        </p:nvSpPr>
        <p:spPr>
          <a:xfrm>
            <a:off x="700454" y="4557599"/>
            <a:ext cx="504670" cy="400627"/>
          </a:xfrm>
          <a:custGeom>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2" name="Shape 492"/>
          <p:cNvSpPr/>
          <p:nvPr/>
        </p:nvSpPr>
        <p:spPr>
          <a:xfrm>
            <a:off x="258966" y="-86251"/>
            <a:ext cx="470320" cy="442210"/>
          </a:xfrm>
          <a:custGeom>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3" name="Shape 493"/>
          <p:cNvSpPr/>
          <p:nvPr/>
        </p:nvSpPr>
        <p:spPr>
          <a:xfrm>
            <a:off x="-35015" y="4075593"/>
            <a:ext cx="339602" cy="400616"/>
          </a:xfrm>
          <a:custGeom>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4" name="Shape 494"/>
          <p:cNvSpPr/>
          <p:nvPr/>
        </p:nvSpPr>
        <p:spPr>
          <a:xfrm>
            <a:off x="721257" y="4998018"/>
            <a:ext cx="463058" cy="177962"/>
          </a:xfrm>
          <a:custGeom>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5" name="Shape 495"/>
          <p:cNvSpPr/>
          <p:nvPr/>
        </p:nvSpPr>
        <p:spPr>
          <a:xfrm>
            <a:off x="-243127" y="54209"/>
            <a:ext cx="589992" cy="414129"/>
          </a:xfrm>
          <a:custGeom>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6" name="Shape 496"/>
          <p:cNvSpPr/>
          <p:nvPr/>
        </p:nvSpPr>
        <p:spPr>
          <a:xfrm>
            <a:off x="7842052" y="-100873"/>
            <a:ext cx="388118" cy="408938"/>
          </a:xfrm>
          <a:custGeom>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7" name="Shape 497"/>
          <p:cNvSpPr/>
          <p:nvPr/>
        </p:nvSpPr>
        <p:spPr>
          <a:xfrm>
            <a:off x="-38626" y="579045"/>
            <a:ext cx="297605" cy="211234"/>
          </a:xfrm>
          <a:custGeom>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8" name="Shape 498"/>
          <p:cNvSpPr/>
          <p:nvPr/>
        </p:nvSpPr>
        <p:spPr>
          <a:xfrm>
            <a:off x="1403775" y="11500"/>
            <a:ext cx="288245" cy="184202"/>
          </a:xfrm>
          <a:custGeom>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499" name="Shape 499"/>
          <p:cNvSpPr/>
          <p:nvPr/>
        </p:nvSpPr>
        <p:spPr>
          <a:xfrm>
            <a:off x="955989" y="-57166"/>
            <a:ext cx="323616" cy="321545"/>
          </a:xfrm>
          <a:custGeom>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0" name="Shape 500"/>
          <p:cNvSpPr/>
          <p:nvPr/>
        </p:nvSpPr>
        <p:spPr>
          <a:xfrm>
            <a:off x="1333293" y="4678454"/>
            <a:ext cx="306966" cy="385026"/>
          </a:xfrm>
          <a:custGeom>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1" name="Shape 501"/>
          <p:cNvSpPr/>
          <p:nvPr/>
        </p:nvSpPr>
        <p:spPr>
          <a:xfrm>
            <a:off x="91624" y="4552927"/>
            <a:ext cx="416228" cy="409987"/>
          </a:xfrm>
          <a:custGeom>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2" name="Shape 502"/>
          <p:cNvSpPr/>
          <p:nvPr/>
        </p:nvSpPr>
        <p:spPr>
          <a:xfrm>
            <a:off x="1525678" y="4911343"/>
            <a:ext cx="391238" cy="289294"/>
          </a:xfrm>
          <a:custGeom>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3" name="Shape 503"/>
          <p:cNvSpPr/>
          <p:nvPr/>
        </p:nvSpPr>
        <p:spPr>
          <a:xfrm>
            <a:off x="2703" y="4900230"/>
            <a:ext cx="180032" cy="373538"/>
          </a:xfrm>
          <a:custGeom>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4" name="Shape 504"/>
          <p:cNvSpPr/>
          <p:nvPr/>
        </p:nvSpPr>
        <p:spPr>
          <a:xfrm rot="1920547">
            <a:off x="8225550" y="625274"/>
            <a:ext cx="501521" cy="425556"/>
          </a:xfrm>
          <a:custGeom>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5" name="Shape 505"/>
          <p:cNvSpPr/>
          <p:nvPr/>
        </p:nvSpPr>
        <p:spPr>
          <a:xfrm>
            <a:off x="346867" y="4064142"/>
            <a:ext cx="479680" cy="339217"/>
          </a:xfrm>
          <a:custGeom>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6" name="Shape 506"/>
          <p:cNvSpPr/>
          <p:nvPr/>
        </p:nvSpPr>
        <p:spPr>
          <a:xfrm rot="-5400000">
            <a:off x="7996280" y="316929"/>
            <a:ext cx="279905" cy="357966"/>
          </a:xfrm>
          <a:custGeom>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7" name="Shape 507"/>
          <p:cNvSpPr/>
          <p:nvPr/>
        </p:nvSpPr>
        <p:spPr>
          <a:xfrm>
            <a:off x="8801760" y="790270"/>
            <a:ext cx="377708" cy="426637"/>
          </a:xfrm>
          <a:custGeom>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8" name="Shape 508"/>
          <p:cNvSpPr/>
          <p:nvPr/>
        </p:nvSpPr>
        <p:spPr>
          <a:xfrm>
            <a:off x="258962" y="4957957"/>
            <a:ext cx="386047" cy="258064"/>
          </a:xfrm>
          <a:custGeom>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
        <p:nvSpPr>
          <p:cNvPr id="509" name="Shape 509"/>
          <p:cNvSpPr/>
          <p:nvPr/>
        </p:nvSpPr>
        <p:spPr>
          <a:xfrm>
            <a:off x="8699345" y="1151406"/>
            <a:ext cx="174841" cy="187322"/>
          </a:xfrm>
          <a:custGeom>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rIns="91425" tIns="91425">
            <a:noAutofit/>
          </a:bodyPr>
          <a:lstStyle/>
          <a:p>
            <a:pPr lvl="0" rtl="0">
              <a:spcBef>
                <a:spcPts val="0"/>
              </a:spcBef>
              <a:buNone/>
            </a:pPr>
            <a:r>
              <a:t/>
            </a: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3.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grpSp>
        <p:nvGrpSpPr>
          <p:cNvPr id="5" name="Shape 5"/>
          <p:cNvGrpSpPr/>
          <p:nvPr/>
        </p:nvGrpSpPr>
        <p:grpSpPr>
          <a:xfrm>
            <a:off x="-6" y="-23"/>
            <a:ext cx="9143797" cy="5143377"/>
            <a:chOff x="239950" y="872550"/>
            <a:chExt cx="7042900" cy="3961625"/>
          </a:xfrm>
        </p:grpSpPr>
        <p:sp>
          <p:nvSpPr>
            <p:cNvPr id="6" name="Shape 6"/>
            <p:cNvSpPr/>
            <p:nvPr/>
          </p:nvSpPr>
          <p:spPr>
            <a:xfrm>
              <a:off x="239950" y="872550"/>
              <a:ext cx="7042900" cy="3961625"/>
            </a:xfrm>
            <a:custGeom>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 name="Shape 7"/>
            <p:cNvSpPr/>
            <p:nvPr/>
          </p:nvSpPr>
          <p:spPr>
            <a:xfrm>
              <a:off x="239950" y="476170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 name="Shape 8"/>
            <p:cNvSpPr/>
            <p:nvPr/>
          </p:nvSpPr>
          <p:spPr>
            <a:xfrm>
              <a:off x="239950" y="46901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 name="Shape 9"/>
            <p:cNvSpPr/>
            <p:nvPr/>
          </p:nvSpPr>
          <p:spPr>
            <a:xfrm>
              <a:off x="239950" y="461772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39950" y="454620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 name="Shape 11"/>
            <p:cNvSpPr/>
            <p:nvPr/>
          </p:nvSpPr>
          <p:spPr>
            <a:xfrm>
              <a:off x="239950" y="447375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 name="Shape 12"/>
            <p:cNvSpPr/>
            <p:nvPr/>
          </p:nvSpPr>
          <p:spPr>
            <a:xfrm>
              <a:off x="239950" y="44022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 name="Shape 13"/>
            <p:cNvSpPr/>
            <p:nvPr/>
          </p:nvSpPr>
          <p:spPr>
            <a:xfrm>
              <a:off x="239950" y="432977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 name="Shape 14"/>
            <p:cNvSpPr/>
            <p:nvPr/>
          </p:nvSpPr>
          <p:spPr>
            <a:xfrm>
              <a:off x="239950" y="425825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 name="Shape 15"/>
            <p:cNvSpPr/>
            <p:nvPr/>
          </p:nvSpPr>
          <p:spPr>
            <a:xfrm>
              <a:off x="239950" y="418580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 name="Shape 16"/>
            <p:cNvSpPr/>
            <p:nvPr/>
          </p:nvSpPr>
          <p:spPr>
            <a:xfrm>
              <a:off x="239950" y="41142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 name="Shape 17"/>
            <p:cNvSpPr/>
            <p:nvPr/>
          </p:nvSpPr>
          <p:spPr>
            <a:xfrm>
              <a:off x="239950" y="404182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 name="Shape 18"/>
            <p:cNvSpPr/>
            <p:nvPr/>
          </p:nvSpPr>
          <p:spPr>
            <a:xfrm>
              <a:off x="239950" y="396937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 name="Shape 19"/>
            <p:cNvSpPr/>
            <p:nvPr/>
          </p:nvSpPr>
          <p:spPr>
            <a:xfrm>
              <a:off x="239950" y="389785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0" name="Shape 20"/>
            <p:cNvSpPr/>
            <p:nvPr/>
          </p:nvSpPr>
          <p:spPr>
            <a:xfrm>
              <a:off x="239950" y="382540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 name="Shape 21"/>
            <p:cNvSpPr/>
            <p:nvPr/>
          </p:nvSpPr>
          <p:spPr>
            <a:xfrm>
              <a:off x="239950" y="375387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 name="Shape 22"/>
            <p:cNvSpPr/>
            <p:nvPr/>
          </p:nvSpPr>
          <p:spPr>
            <a:xfrm>
              <a:off x="239950" y="368142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 name="Shape 23"/>
            <p:cNvSpPr/>
            <p:nvPr/>
          </p:nvSpPr>
          <p:spPr>
            <a:xfrm>
              <a:off x="239950" y="360990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 name="Shape 24"/>
            <p:cNvSpPr/>
            <p:nvPr/>
          </p:nvSpPr>
          <p:spPr>
            <a:xfrm>
              <a:off x="239950" y="353745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 name="Shape 25"/>
            <p:cNvSpPr/>
            <p:nvPr/>
          </p:nvSpPr>
          <p:spPr>
            <a:xfrm>
              <a:off x="239950" y="346592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6" name="Shape 26"/>
            <p:cNvSpPr/>
            <p:nvPr/>
          </p:nvSpPr>
          <p:spPr>
            <a:xfrm>
              <a:off x="239950" y="339347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7" name="Shape 27"/>
            <p:cNvSpPr/>
            <p:nvPr/>
          </p:nvSpPr>
          <p:spPr>
            <a:xfrm>
              <a:off x="239950" y="332195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 name="Shape 28"/>
            <p:cNvSpPr/>
            <p:nvPr/>
          </p:nvSpPr>
          <p:spPr>
            <a:xfrm>
              <a:off x="239950" y="324950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 name="Shape 29"/>
            <p:cNvSpPr/>
            <p:nvPr/>
          </p:nvSpPr>
          <p:spPr>
            <a:xfrm>
              <a:off x="239950" y="317705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 name="Shape 30"/>
            <p:cNvSpPr/>
            <p:nvPr/>
          </p:nvSpPr>
          <p:spPr>
            <a:xfrm>
              <a:off x="239950" y="310552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 name="Shape 31"/>
            <p:cNvSpPr/>
            <p:nvPr/>
          </p:nvSpPr>
          <p:spPr>
            <a:xfrm>
              <a:off x="239950" y="3033100"/>
              <a:ext cx="7042900" cy="0"/>
            </a:xfrm>
            <a:custGeom>
              <a:pathLst>
                <a:path extrusionOk="0" fill="none" h="0"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 name="Shape 32"/>
            <p:cNvSpPr/>
            <p:nvPr/>
          </p:nvSpPr>
          <p:spPr>
            <a:xfrm>
              <a:off x="239950" y="296155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 name="Shape 33"/>
            <p:cNvSpPr/>
            <p:nvPr/>
          </p:nvSpPr>
          <p:spPr>
            <a:xfrm>
              <a:off x="239950" y="28891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 name="Shape 34"/>
            <p:cNvSpPr/>
            <p:nvPr/>
          </p:nvSpPr>
          <p:spPr>
            <a:xfrm>
              <a:off x="239950" y="281757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 name="Shape 35"/>
            <p:cNvSpPr/>
            <p:nvPr/>
          </p:nvSpPr>
          <p:spPr>
            <a:xfrm>
              <a:off x="239950" y="274515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 name="Shape 36"/>
            <p:cNvSpPr/>
            <p:nvPr/>
          </p:nvSpPr>
          <p:spPr>
            <a:xfrm>
              <a:off x="239950" y="2673600"/>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 name="Shape 37"/>
            <p:cNvSpPr/>
            <p:nvPr/>
          </p:nvSpPr>
          <p:spPr>
            <a:xfrm>
              <a:off x="239950" y="26011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8" name="Shape 38"/>
            <p:cNvSpPr/>
            <p:nvPr/>
          </p:nvSpPr>
          <p:spPr>
            <a:xfrm>
              <a:off x="239950" y="2529625"/>
              <a:ext cx="7042900" cy="25"/>
            </a:xfrm>
            <a:custGeom>
              <a:pathLst>
                <a:path extrusionOk="0" fill="none" h="1" w="281716">
                  <a:moveTo>
                    <a:pt x="0" y="1"/>
                  </a:moveTo>
                  <a:lnTo>
                    <a:pt x="281715" y="1"/>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9" name="Shape 39"/>
            <p:cNvSpPr/>
            <p:nvPr/>
          </p:nvSpPr>
          <p:spPr>
            <a:xfrm>
              <a:off x="239950" y="245720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 name="Shape 40"/>
            <p:cNvSpPr/>
            <p:nvPr/>
          </p:nvSpPr>
          <p:spPr>
            <a:xfrm>
              <a:off x="239950" y="238475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 name="Shape 41"/>
            <p:cNvSpPr/>
            <p:nvPr/>
          </p:nvSpPr>
          <p:spPr>
            <a:xfrm>
              <a:off x="239950" y="23132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2" name="Shape 42"/>
            <p:cNvSpPr/>
            <p:nvPr/>
          </p:nvSpPr>
          <p:spPr>
            <a:xfrm>
              <a:off x="239950" y="22407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3" name="Shape 43"/>
            <p:cNvSpPr/>
            <p:nvPr/>
          </p:nvSpPr>
          <p:spPr>
            <a:xfrm>
              <a:off x="239950" y="216925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4" name="Shape 44"/>
            <p:cNvSpPr/>
            <p:nvPr/>
          </p:nvSpPr>
          <p:spPr>
            <a:xfrm>
              <a:off x="239950" y="209680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5" name="Shape 45"/>
            <p:cNvSpPr/>
            <p:nvPr/>
          </p:nvSpPr>
          <p:spPr>
            <a:xfrm>
              <a:off x="239950" y="20252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6" name="Shape 46"/>
            <p:cNvSpPr/>
            <p:nvPr/>
          </p:nvSpPr>
          <p:spPr>
            <a:xfrm>
              <a:off x="239950" y="19528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7" name="Shape 47"/>
            <p:cNvSpPr/>
            <p:nvPr/>
          </p:nvSpPr>
          <p:spPr>
            <a:xfrm>
              <a:off x="239950" y="188130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8" name="Shape 48"/>
            <p:cNvSpPr/>
            <p:nvPr/>
          </p:nvSpPr>
          <p:spPr>
            <a:xfrm>
              <a:off x="239950" y="180885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 name="Shape 49"/>
            <p:cNvSpPr/>
            <p:nvPr/>
          </p:nvSpPr>
          <p:spPr>
            <a:xfrm>
              <a:off x="239950" y="17373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0" name="Shape 50"/>
            <p:cNvSpPr/>
            <p:nvPr/>
          </p:nvSpPr>
          <p:spPr>
            <a:xfrm>
              <a:off x="239950" y="16648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1" name="Shape 51"/>
            <p:cNvSpPr/>
            <p:nvPr/>
          </p:nvSpPr>
          <p:spPr>
            <a:xfrm>
              <a:off x="239950" y="15924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2" name="Shape 52"/>
            <p:cNvSpPr/>
            <p:nvPr/>
          </p:nvSpPr>
          <p:spPr>
            <a:xfrm>
              <a:off x="239950" y="152090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3" name="Shape 53"/>
            <p:cNvSpPr/>
            <p:nvPr/>
          </p:nvSpPr>
          <p:spPr>
            <a:xfrm>
              <a:off x="239950" y="144845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4" name="Shape 54"/>
            <p:cNvSpPr/>
            <p:nvPr/>
          </p:nvSpPr>
          <p:spPr>
            <a:xfrm>
              <a:off x="239950" y="13769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 name="Shape 55"/>
            <p:cNvSpPr/>
            <p:nvPr/>
          </p:nvSpPr>
          <p:spPr>
            <a:xfrm>
              <a:off x="239950" y="13044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6" name="Shape 56"/>
            <p:cNvSpPr/>
            <p:nvPr/>
          </p:nvSpPr>
          <p:spPr>
            <a:xfrm>
              <a:off x="239950" y="123295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7" name="Shape 57"/>
            <p:cNvSpPr/>
            <p:nvPr/>
          </p:nvSpPr>
          <p:spPr>
            <a:xfrm>
              <a:off x="239950" y="116050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8" name="Shape 58"/>
            <p:cNvSpPr/>
            <p:nvPr/>
          </p:nvSpPr>
          <p:spPr>
            <a:xfrm>
              <a:off x="239950" y="108897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9" name="Shape 59"/>
            <p:cNvSpPr/>
            <p:nvPr/>
          </p:nvSpPr>
          <p:spPr>
            <a:xfrm>
              <a:off x="239950" y="1016525"/>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0" name="Shape 60"/>
            <p:cNvSpPr/>
            <p:nvPr/>
          </p:nvSpPr>
          <p:spPr>
            <a:xfrm>
              <a:off x="239950" y="945000"/>
              <a:ext cx="7042900" cy="25"/>
            </a:xfrm>
            <a:custGeom>
              <a:pathLst>
                <a:path extrusionOk="0" fill="none" h="1" w="281716">
                  <a:moveTo>
                    <a:pt x="0" y="0"/>
                  </a:moveTo>
                  <a:lnTo>
                    <a:pt x="281715" y="0"/>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1" name="Shape 61"/>
            <p:cNvSpPr/>
            <p:nvPr/>
          </p:nvSpPr>
          <p:spPr>
            <a:xfrm>
              <a:off x="72103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2" name="Shape 62"/>
            <p:cNvSpPr/>
            <p:nvPr/>
          </p:nvSpPr>
          <p:spPr>
            <a:xfrm>
              <a:off x="71379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3" name="Shape 63"/>
            <p:cNvSpPr/>
            <p:nvPr/>
          </p:nvSpPr>
          <p:spPr>
            <a:xfrm>
              <a:off x="70645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4" name="Shape 64"/>
            <p:cNvSpPr/>
            <p:nvPr/>
          </p:nvSpPr>
          <p:spPr>
            <a:xfrm>
              <a:off x="69921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5" name="Shape 65"/>
            <p:cNvSpPr/>
            <p:nvPr/>
          </p:nvSpPr>
          <p:spPr>
            <a:xfrm>
              <a:off x="69196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6" name="Shape 66"/>
            <p:cNvSpPr/>
            <p:nvPr/>
          </p:nvSpPr>
          <p:spPr>
            <a:xfrm>
              <a:off x="68472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 name="Shape 67"/>
            <p:cNvSpPr/>
            <p:nvPr/>
          </p:nvSpPr>
          <p:spPr>
            <a:xfrm>
              <a:off x="67747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 name="Shape 68"/>
            <p:cNvSpPr/>
            <p:nvPr/>
          </p:nvSpPr>
          <p:spPr>
            <a:xfrm>
              <a:off x="67023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 name="Shape 69"/>
            <p:cNvSpPr/>
            <p:nvPr/>
          </p:nvSpPr>
          <p:spPr>
            <a:xfrm>
              <a:off x="66289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0" name="Shape 70"/>
            <p:cNvSpPr/>
            <p:nvPr/>
          </p:nvSpPr>
          <p:spPr>
            <a:xfrm>
              <a:off x="65565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 name="Shape 71"/>
            <p:cNvSpPr/>
            <p:nvPr/>
          </p:nvSpPr>
          <p:spPr>
            <a:xfrm>
              <a:off x="64840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 name="Shape 72"/>
            <p:cNvSpPr/>
            <p:nvPr/>
          </p:nvSpPr>
          <p:spPr>
            <a:xfrm>
              <a:off x="64116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3" name="Shape 73"/>
            <p:cNvSpPr/>
            <p:nvPr/>
          </p:nvSpPr>
          <p:spPr>
            <a:xfrm>
              <a:off x="63391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4" name="Shape 74"/>
            <p:cNvSpPr/>
            <p:nvPr/>
          </p:nvSpPr>
          <p:spPr>
            <a:xfrm>
              <a:off x="62667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 name="Shape 75"/>
            <p:cNvSpPr/>
            <p:nvPr/>
          </p:nvSpPr>
          <p:spPr>
            <a:xfrm>
              <a:off x="61933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6" name="Shape 76"/>
            <p:cNvSpPr/>
            <p:nvPr/>
          </p:nvSpPr>
          <p:spPr>
            <a:xfrm>
              <a:off x="61209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7" name="Shape 77"/>
            <p:cNvSpPr/>
            <p:nvPr/>
          </p:nvSpPr>
          <p:spPr>
            <a:xfrm>
              <a:off x="60484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8" name="Shape 78"/>
            <p:cNvSpPr/>
            <p:nvPr/>
          </p:nvSpPr>
          <p:spPr>
            <a:xfrm>
              <a:off x="59760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9" name="Shape 79"/>
            <p:cNvSpPr/>
            <p:nvPr/>
          </p:nvSpPr>
          <p:spPr>
            <a:xfrm>
              <a:off x="59036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0" name="Shape 80"/>
            <p:cNvSpPr/>
            <p:nvPr/>
          </p:nvSpPr>
          <p:spPr>
            <a:xfrm>
              <a:off x="58302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1" name="Shape 81"/>
            <p:cNvSpPr/>
            <p:nvPr/>
          </p:nvSpPr>
          <p:spPr>
            <a:xfrm>
              <a:off x="57577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 name="Shape 82"/>
            <p:cNvSpPr/>
            <p:nvPr/>
          </p:nvSpPr>
          <p:spPr>
            <a:xfrm>
              <a:off x="56853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 name="Shape 83"/>
            <p:cNvSpPr/>
            <p:nvPr/>
          </p:nvSpPr>
          <p:spPr>
            <a:xfrm>
              <a:off x="56129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 name="Shape 84"/>
            <p:cNvSpPr/>
            <p:nvPr/>
          </p:nvSpPr>
          <p:spPr>
            <a:xfrm>
              <a:off x="55404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 name="Shape 85"/>
            <p:cNvSpPr/>
            <p:nvPr/>
          </p:nvSpPr>
          <p:spPr>
            <a:xfrm>
              <a:off x="54680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 name="Shape 86"/>
            <p:cNvSpPr/>
            <p:nvPr/>
          </p:nvSpPr>
          <p:spPr>
            <a:xfrm>
              <a:off x="53946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 name="Shape 87"/>
            <p:cNvSpPr/>
            <p:nvPr/>
          </p:nvSpPr>
          <p:spPr>
            <a:xfrm>
              <a:off x="53222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 name="Shape 88"/>
            <p:cNvSpPr/>
            <p:nvPr/>
          </p:nvSpPr>
          <p:spPr>
            <a:xfrm>
              <a:off x="52497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 name="Shape 89"/>
            <p:cNvSpPr/>
            <p:nvPr/>
          </p:nvSpPr>
          <p:spPr>
            <a:xfrm>
              <a:off x="51773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 name="Shape 90"/>
            <p:cNvSpPr/>
            <p:nvPr/>
          </p:nvSpPr>
          <p:spPr>
            <a:xfrm>
              <a:off x="51048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 name="Shape 91"/>
            <p:cNvSpPr/>
            <p:nvPr/>
          </p:nvSpPr>
          <p:spPr>
            <a:xfrm>
              <a:off x="50324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 name="Shape 92"/>
            <p:cNvSpPr/>
            <p:nvPr/>
          </p:nvSpPr>
          <p:spPr>
            <a:xfrm>
              <a:off x="49590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 name="Shape 93"/>
            <p:cNvSpPr/>
            <p:nvPr/>
          </p:nvSpPr>
          <p:spPr>
            <a:xfrm>
              <a:off x="48866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 name="Shape 94"/>
            <p:cNvSpPr/>
            <p:nvPr/>
          </p:nvSpPr>
          <p:spPr>
            <a:xfrm>
              <a:off x="48141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 name="Shape 95"/>
            <p:cNvSpPr/>
            <p:nvPr/>
          </p:nvSpPr>
          <p:spPr>
            <a:xfrm>
              <a:off x="47417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 name="Shape 96"/>
            <p:cNvSpPr/>
            <p:nvPr/>
          </p:nvSpPr>
          <p:spPr>
            <a:xfrm>
              <a:off x="46692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 name="Shape 97"/>
            <p:cNvSpPr/>
            <p:nvPr/>
          </p:nvSpPr>
          <p:spPr>
            <a:xfrm>
              <a:off x="45968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 name="Shape 98"/>
            <p:cNvSpPr/>
            <p:nvPr/>
          </p:nvSpPr>
          <p:spPr>
            <a:xfrm>
              <a:off x="45234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 name="Shape 99"/>
            <p:cNvSpPr/>
            <p:nvPr/>
          </p:nvSpPr>
          <p:spPr>
            <a:xfrm>
              <a:off x="44510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 name="Shape 100"/>
            <p:cNvSpPr/>
            <p:nvPr/>
          </p:nvSpPr>
          <p:spPr>
            <a:xfrm>
              <a:off x="43785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 name="Shape 101"/>
            <p:cNvSpPr/>
            <p:nvPr/>
          </p:nvSpPr>
          <p:spPr>
            <a:xfrm>
              <a:off x="43061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 name="Shape 102"/>
            <p:cNvSpPr/>
            <p:nvPr/>
          </p:nvSpPr>
          <p:spPr>
            <a:xfrm>
              <a:off x="42336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 name="Shape 103"/>
            <p:cNvSpPr/>
            <p:nvPr/>
          </p:nvSpPr>
          <p:spPr>
            <a:xfrm>
              <a:off x="41603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 name="Shape 104"/>
            <p:cNvSpPr/>
            <p:nvPr/>
          </p:nvSpPr>
          <p:spPr>
            <a:xfrm>
              <a:off x="40878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 name="Shape 105"/>
            <p:cNvSpPr/>
            <p:nvPr/>
          </p:nvSpPr>
          <p:spPr>
            <a:xfrm>
              <a:off x="40154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 name="Shape 106"/>
            <p:cNvSpPr/>
            <p:nvPr/>
          </p:nvSpPr>
          <p:spPr>
            <a:xfrm>
              <a:off x="39429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 name="Shape 107"/>
            <p:cNvSpPr/>
            <p:nvPr/>
          </p:nvSpPr>
          <p:spPr>
            <a:xfrm>
              <a:off x="38705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 name="Shape 108"/>
            <p:cNvSpPr/>
            <p:nvPr/>
          </p:nvSpPr>
          <p:spPr>
            <a:xfrm>
              <a:off x="37980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 name="Shape 109"/>
            <p:cNvSpPr/>
            <p:nvPr/>
          </p:nvSpPr>
          <p:spPr>
            <a:xfrm>
              <a:off x="37247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 name="Shape 110"/>
            <p:cNvSpPr/>
            <p:nvPr/>
          </p:nvSpPr>
          <p:spPr>
            <a:xfrm>
              <a:off x="36522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 name="Shape 111"/>
            <p:cNvSpPr/>
            <p:nvPr/>
          </p:nvSpPr>
          <p:spPr>
            <a:xfrm>
              <a:off x="35798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 name="Shape 112"/>
            <p:cNvSpPr/>
            <p:nvPr/>
          </p:nvSpPr>
          <p:spPr>
            <a:xfrm>
              <a:off x="35073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 name="Shape 113"/>
            <p:cNvSpPr/>
            <p:nvPr/>
          </p:nvSpPr>
          <p:spPr>
            <a:xfrm>
              <a:off x="34349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 name="Shape 114"/>
            <p:cNvSpPr/>
            <p:nvPr/>
          </p:nvSpPr>
          <p:spPr>
            <a:xfrm>
              <a:off x="33624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 name="Shape 115"/>
            <p:cNvSpPr/>
            <p:nvPr/>
          </p:nvSpPr>
          <p:spPr>
            <a:xfrm>
              <a:off x="32891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 name="Shape 116"/>
            <p:cNvSpPr/>
            <p:nvPr/>
          </p:nvSpPr>
          <p:spPr>
            <a:xfrm>
              <a:off x="32166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 name="Shape 117"/>
            <p:cNvSpPr/>
            <p:nvPr/>
          </p:nvSpPr>
          <p:spPr>
            <a:xfrm>
              <a:off x="31442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 name="Shape 118"/>
            <p:cNvSpPr/>
            <p:nvPr/>
          </p:nvSpPr>
          <p:spPr>
            <a:xfrm>
              <a:off x="30717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 name="Shape 119"/>
            <p:cNvSpPr/>
            <p:nvPr/>
          </p:nvSpPr>
          <p:spPr>
            <a:xfrm>
              <a:off x="29993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0" name="Shape 120"/>
            <p:cNvSpPr/>
            <p:nvPr/>
          </p:nvSpPr>
          <p:spPr>
            <a:xfrm>
              <a:off x="292595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 name="Shape 121"/>
            <p:cNvSpPr/>
            <p:nvPr/>
          </p:nvSpPr>
          <p:spPr>
            <a:xfrm>
              <a:off x="28535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 name="Shape 122"/>
            <p:cNvSpPr/>
            <p:nvPr/>
          </p:nvSpPr>
          <p:spPr>
            <a:xfrm>
              <a:off x="27810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 name="Shape 123"/>
            <p:cNvSpPr/>
            <p:nvPr/>
          </p:nvSpPr>
          <p:spPr>
            <a:xfrm>
              <a:off x="27086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 name="Shape 124"/>
            <p:cNvSpPr/>
            <p:nvPr/>
          </p:nvSpPr>
          <p:spPr>
            <a:xfrm>
              <a:off x="26361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 name="Shape 125"/>
            <p:cNvSpPr/>
            <p:nvPr/>
          </p:nvSpPr>
          <p:spPr>
            <a:xfrm>
              <a:off x="25637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 name="Shape 126"/>
            <p:cNvSpPr/>
            <p:nvPr/>
          </p:nvSpPr>
          <p:spPr>
            <a:xfrm>
              <a:off x="24903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 name="Shape 127"/>
            <p:cNvSpPr/>
            <p:nvPr/>
          </p:nvSpPr>
          <p:spPr>
            <a:xfrm>
              <a:off x="24179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 name="Shape 128"/>
            <p:cNvSpPr/>
            <p:nvPr/>
          </p:nvSpPr>
          <p:spPr>
            <a:xfrm>
              <a:off x="23454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 name="Shape 129"/>
            <p:cNvSpPr/>
            <p:nvPr/>
          </p:nvSpPr>
          <p:spPr>
            <a:xfrm>
              <a:off x="22730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 name="Shape 130"/>
            <p:cNvSpPr/>
            <p:nvPr/>
          </p:nvSpPr>
          <p:spPr>
            <a:xfrm>
              <a:off x="22005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 name="Shape 131"/>
            <p:cNvSpPr/>
            <p:nvPr/>
          </p:nvSpPr>
          <p:spPr>
            <a:xfrm>
              <a:off x="21281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 name="Shape 132"/>
            <p:cNvSpPr/>
            <p:nvPr/>
          </p:nvSpPr>
          <p:spPr>
            <a:xfrm>
              <a:off x="205477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 name="Shape 133"/>
            <p:cNvSpPr/>
            <p:nvPr/>
          </p:nvSpPr>
          <p:spPr>
            <a:xfrm>
              <a:off x="1982325"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 name="Shape 134"/>
            <p:cNvSpPr/>
            <p:nvPr/>
          </p:nvSpPr>
          <p:spPr>
            <a:xfrm>
              <a:off x="19098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5" name="Shape 135"/>
            <p:cNvSpPr/>
            <p:nvPr/>
          </p:nvSpPr>
          <p:spPr>
            <a:xfrm>
              <a:off x="18374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6" name="Shape 136"/>
            <p:cNvSpPr/>
            <p:nvPr/>
          </p:nvSpPr>
          <p:spPr>
            <a:xfrm>
              <a:off x="17649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7" name="Shape 137"/>
            <p:cNvSpPr/>
            <p:nvPr/>
          </p:nvSpPr>
          <p:spPr>
            <a:xfrm>
              <a:off x="16925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8" name="Shape 138"/>
            <p:cNvSpPr/>
            <p:nvPr/>
          </p:nvSpPr>
          <p:spPr>
            <a:xfrm>
              <a:off x="16191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9" name="Shape 139"/>
            <p:cNvSpPr/>
            <p:nvPr/>
          </p:nvSpPr>
          <p:spPr>
            <a:xfrm>
              <a:off x="15467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0" name="Shape 140"/>
            <p:cNvSpPr/>
            <p:nvPr/>
          </p:nvSpPr>
          <p:spPr>
            <a:xfrm>
              <a:off x="14742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1" name="Shape 141"/>
            <p:cNvSpPr/>
            <p:nvPr/>
          </p:nvSpPr>
          <p:spPr>
            <a:xfrm>
              <a:off x="14018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2" name="Shape 142"/>
            <p:cNvSpPr/>
            <p:nvPr/>
          </p:nvSpPr>
          <p:spPr>
            <a:xfrm>
              <a:off x="13294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3" name="Shape 143"/>
            <p:cNvSpPr/>
            <p:nvPr/>
          </p:nvSpPr>
          <p:spPr>
            <a:xfrm>
              <a:off x="12560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4" name="Shape 144"/>
            <p:cNvSpPr/>
            <p:nvPr/>
          </p:nvSpPr>
          <p:spPr>
            <a:xfrm>
              <a:off x="11835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5" name="Shape 145"/>
            <p:cNvSpPr/>
            <p:nvPr/>
          </p:nvSpPr>
          <p:spPr>
            <a:xfrm>
              <a:off x="11111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6" name="Shape 146"/>
            <p:cNvSpPr/>
            <p:nvPr/>
          </p:nvSpPr>
          <p:spPr>
            <a:xfrm>
              <a:off x="10387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7" name="Shape 147"/>
            <p:cNvSpPr/>
            <p:nvPr/>
          </p:nvSpPr>
          <p:spPr>
            <a:xfrm>
              <a:off x="9662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8" name="Shape 148"/>
            <p:cNvSpPr/>
            <p:nvPr/>
          </p:nvSpPr>
          <p:spPr>
            <a:xfrm>
              <a:off x="8938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9" name="Shape 149"/>
            <p:cNvSpPr/>
            <p:nvPr/>
          </p:nvSpPr>
          <p:spPr>
            <a:xfrm>
              <a:off x="82042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0" name="Shape 150"/>
            <p:cNvSpPr/>
            <p:nvPr/>
          </p:nvSpPr>
          <p:spPr>
            <a:xfrm>
              <a:off x="747975"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1" name="Shape 151"/>
            <p:cNvSpPr/>
            <p:nvPr/>
          </p:nvSpPr>
          <p:spPr>
            <a:xfrm>
              <a:off x="6755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2" name="Shape 152"/>
            <p:cNvSpPr/>
            <p:nvPr/>
          </p:nvSpPr>
          <p:spPr>
            <a:xfrm>
              <a:off x="6031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3" name="Shape 153"/>
            <p:cNvSpPr/>
            <p:nvPr/>
          </p:nvSpPr>
          <p:spPr>
            <a:xfrm>
              <a:off x="5306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4" name="Shape 154"/>
            <p:cNvSpPr/>
            <p:nvPr/>
          </p:nvSpPr>
          <p:spPr>
            <a:xfrm>
              <a:off x="458200" y="872550"/>
              <a:ext cx="25" cy="3961625"/>
            </a:xfrm>
            <a:custGeom>
              <a:pathLst>
                <a:path extrusionOk="0" fill="none" h="158465" w="1">
                  <a:moveTo>
                    <a:pt x="1" y="0"/>
                  </a:moveTo>
                  <a:lnTo>
                    <a:pt x="1"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5" name="Shape 155"/>
            <p:cNvSpPr/>
            <p:nvPr/>
          </p:nvSpPr>
          <p:spPr>
            <a:xfrm>
              <a:off x="38485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6" name="Shape 156"/>
            <p:cNvSpPr/>
            <p:nvPr/>
          </p:nvSpPr>
          <p:spPr>
            <a:xfrm>
              <a:off x="312400" y="872550"/>
              <a:ext cx="25" cy="3961625"/>
            </a:xfrm>
            <a:custGeom>
              <a:pathLst>
                <a:path extrusionOk="0" fill="none" h="158465" w="1">
                  <a:moveTo>
                    <a:pt x="0" y="0"/>
                  </a:moveTo>
                  <a:lnTo>
                    <a:pt x="0" y="158464"/>
                  </a:lnTo>
                </a:path>
              </a:pathLst>
            </a:custGeom>
            <a:noFill/>
            <a:ln cap="rnd" cmpd="sng" w="9525">
              <a:solidFill>
                <a:srgbClr val="EFEFE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157" name="Shape 157"/>
          <p:cNvSpPr txBox="1"/>
          <p:nvPr>
            <p:ph type="title"/>
          </p:nvPr>
        </p:nvSpPr>
        <p:spPr>
          <a:xfrm>
            <a:off x="747925" y="225025"/>
            <a:ext cx="6791700" cy="857400"/>
          </a:xfrm>
          <a:prstGeom prst="rect">
            <a:avLst/>
          </a:prstGeom>
          <a:noFill/>
          <a:ln>
            <a:noFill/>
          </a:ln>
        </p:spPr>
        <p:txBody>
          <a:bodyPr anchorCtr="0" anchor="b" bIns="91425" lIns="91425" rIns="91425" tIns="91425"/>
          <a:lstStyle>
            <a:lvl1pPr>
              <a:spcBef>
                <a:spcPts val="0"/>
              </a:spcBef>
              <a:buClr>
                <a:srgbClr val="3C78D8"/>
              </a:buClr>
              <a:buSzPct val="100000"/>
              <a:buFont typeface="Sniglet"/>
              <a:buNone/>
              <a:defRPr b="1" sz="1800">
                <a:solidFill>
                  <a:srgbClr val="3C78D8"/>
                </a:solidFill>
                <a:latin typeface="Sniglet"/>
                <a:ea typeface="Sniglet"/>
                <a:cs typeface="Sniglet"/>
                <a:sym typeface="Sniglet"/>
              </a:defRPr>
            </a:lvl1pPr>
            <a:lvl2pPr>
              <a:spcBef>
                <a:spcPts val="0"/>
              </a:spcBef>
              <a:buClr>
                <a:srgbClr val="3C78D8"/>
              </a:buClr>
              <a:buSzPct val="100000"/>
              <a:buFont typeface="Sniglet"/>
              <a:buNone/>
              <a:defRPr b="1" sz="1800">
                <a:solidFill>
                  <a:srgbClr val="3C78D8"/>
                </a:solidFill>
                <a:latin typeface="Sniglet"/>
                <a:ea typeface="Sniglet"/>
                <a:cs typeface="Sniglet"/>
                <a:sym typeface="Sniglet"/>
              </a:defRPr>
            </a:lvl2pPr>
            <a:lvl3pPr>
              <a:spcBef>
                <a:spcPts val="0"/>
              </a:spcBef>
              <a:buClr>
                <a:srgbClr val="3C78D8"/>
              </a:buClr>
              <a:buSzPct val="100000"/>
              <a:buFont typeface="Sniglet"/>
              <a:buNone/>
              <a:defRPr b="1" sz="1800">
                <a:solidFill>
                  <a:srgbClr val="3C78D8"/>
                </a:solidFill>
                <a:latin typeface="Sniglet"/>
                <a:ea typeface="Sniglet"/>
                <a:cs typeface="Sniglet"/>
                <a:sym typeface="Sniglet"/>
              </a:defRPr>
            </a:lvl3pPr>
            <a:lvl4pPr>
              <a:spcBef>
                <a:spcPts val="0"/>
              </a:spcBef>
              <a:buClr>
                <a:srgbClr val="3C78D8"/>
              </a:buClr>
              <a:buSzPct val="100000"/>
              <a:buFont typeface="Sniglet"/>
              <a:buNone/>
              <a:defRPr b="1" sz="1800">
                <a:solidFill>
                  <a:srgbClr val="3C78D8"/>
                </a:solidFill>
                <a:latin typeface="Sniglet"/>
                <a:ea typeface="Sniglet"/>
                <a:cs typeface="Sniglet"/>
                <a:sym typeface="Sniglet"/>
              </a:defRPr>
            </a:lvl4pPr>
            <a:lvl5pPr>
              <a:spcBef>
                <a:spcPts val="0"/>
              </a:spcBef>
              <a:buClr>
                <a:srgbClr val="3C78D8"/>
              </a:buClr>
              <a:buSzPct val="100000"/>
              <a:buFont typeface="Sniglet"/>
              <a:buNone/>
              <a:defRPr b="1" sz="1800">
                <a:solidFill>
                  <a:srgbClr val="3C78D8"/>
                </a:solidFill>
                <a:latin typeface="Sniglet"/>
                <a:ea typeface="Sniglet"/>
                <a:cs typeface="Sniglet"/>
                <a:sym typeface="Sniglet"/>
              </a:defRPr>
            </a:lvl5pPr>
            <a:lvl6pPr>
              <a:spcBef>
                <a:spcPts val="0"/>
              </a:spcBef>
              <a:buClr>
                <a:srgbClr val="3C78D8"/>
              </a:buClr>
              <a:buSzPct val="100000"/>
              <a:buFont typeface="Sniglet"/>
              <a:buNone/>
              <a:defRPr b="1" sz="1800">
                <a:solidFill>
                  <a:srgbClr val="3C78D8"/>
                </a:solidFill>
                <a:latin typeface="Sniglet"/>
                <a:ea typeface="Sniglet"/>
                <a:cs typeface="Sniglet"/>
                <a:sym typeface="Sniglet"/>
              </a:defRPr>
            </a:lvl6pPr>
            <a:lvl7pPr>
              <a:spcBef>
                <a:spcPts val="0"/>
              </a:spcBef>
              <a:buClr>
                <a:srgbClr val="3C78D8"/>
              </a:buClr>
              <a:buSzPct val="100000"/>
              <a:buFont typeface="Sniglet"/>
              <a:buNone/>
              <a:defRPr b="1" sz="1800">
                <a:solidFill>
                  <a:srgbClr val="3C78D8"/>
                </a:solidFill>
                <a:latin typeface="Sniglet"/>
                <a:ea typeface="Sniglet"/>
                <a:cs typeface="Sniglet"/>
                <a:sym typeface="Sniglet"/>
              </a:defRPr>
            </a:lvl7pPr>
            <a:lvl8pPr>
              <a:spcBef>
                <a:spcPts val="0"/>
              </a:spcBef>
              <a:buClr>
                <a:srgbClr val="3C78D8"/>
              </a:buClr>
              <a:buSzPct val="100000"/>
              <a:buFont typeface="Sniglet"/>
              <a:buNone/>
              <a:defRPr b="1" sz="1800">
                <a:solidFill>
                  <a:srgbClr val="3C78D8"/>
                </a:solidFill>
                <a:latin typeface="Sniglet"/>
                <a:ea typeface="Sniglet"/>
                <a:cs typeface="Sniglet"/>
                <a:sym typeface="Sniglet"/>
              </a:defRPr>
            </a:lvl8pPr>
            <a:lvl9pPr>
              <a:spcBef>
                <a:spcPts val="0"/>
              </a:spcBef>
              <a:buClr>
                <a:srgbClr val="3C78D8"/>
              </a:buClr>
              <a:buSzPct val="100000"/>
              <a:buFont typeface="Sniglet"/>
              <a:buNone/>
              <a:defRPr b="1" sz="1800">
                <a:solidFill>
                  <a:srgbClr val="3C78D8"/>
                </a:solidFill>
                <a:latin typeface="Sniglet"/>
                <a:ea typeface="Sniglet"/>
                <a:cs typeface="Sniglet"/>
                <a:sym typeface="Sniglet"/>
              </a:defRPr>
            </a:lvl9pPr>
          </a:lstStyle>
          <a:p/>
        </p:txBody>
      </p:sp>
      <p:sp>
        <p:nvSpPr>
          <p:cNvPr id="158" name="Shape 158"/>
          <p:cNvSpPr txBox="1"/>
          <p:nvPr>
            <p:ph idx="1" type="body"/>
          </p:nvPr>
        </p:nvSpPr>
        <p:spPr>
          <a:xfrm>
            <a:off x="747925" y="1314900"/>
            <a:ext cx="6791700" cy="3610800"/>
          </a:xfrm>
          <a:prstGeom prst="rect">
            <a:avLst/>
          </a:prstGeom>
          <a:noFill/>
          <a:ln>
            <a:noFill/>
          </a:ln>
        </p:spPr>
        <p:txBody>
          <a:bodyPr anchorCtr="0" anchor="t" bIns="91425" lIns="91425" rIns="91425" tIns="91425"/>
          <a:lstStyle>
            <a:lvl1pPr>
              <a:spcBef>
                <a:spcPts val="600"/>
              </a:spcBef>
              <a:buClr>
                <a:srgbClr val="3D4965"/>
              </a:buClr>
              <a:buSzPct val="100000"/>
              <a:buFont typeface="Dosis"/>
              <a:buChar char="✘"/>
              <a:defRPr sz="2600">
                <a:solidFill>
                  <a:srgbClr val="3D4965"/>
                </a:solidFill>
                <a:latin typeface="Dosis"/>
                <a:ea typeface="Dosis"/>
                <a:cs typeface="Dosis"/>
                <a:sym typeface="Dosis"/>
              </a:defRPr>
            </a:lvl1pPr>
            <a:lvl2pPr>
              <a:spcBef>
                <a:spcPts val="480"/>
              </a:spcBef>
              <a:buClr>
                <a:srgbClr val="3D4965"/>
              </a:buClr>
              <a:buSzPct val="100000"/>
              <a:buFont typeface="Dosis"/>
              <a:buChar char="✗"/>
              <a:defRPr sz="2000">
                <a:solidFill>
                  <a:srgbClr val="3D4965"/>
                </a:solidFill>
                <a:latin typeface="Dosis"/>
                <a:ea typeface="Dosis"/>
                <a:cs typeface="Dosis"/>
                <a:sym typeface="Dosis"/>
              </a:defRPr>
            </a:lvl2pPr>
            <a:lvl3pPr>
              <a:spcBef>
                <a:spcPts val="480"/>
              </a:spcBef>
              <a:buClr>
                <a:srgbClr val="3D4965"/>
              </a:buClr>
              <a:buSzPct val="100000"/>
              <a:buFont typeface="Dosis"/>
              <a:defRPr sz="2000">
                <a:solidFill>
                  <a:srgbClr val="3D4965"/>
                </a:solidFill>
                <a:latin typeface="Dosis"/>
                <a:ea typeface="Dosis"/>
                <a:cs typeface="Dosis"/>
                <a:sym typeface="Dosis"/>
              </a:defRPr>
            </a:lvl3pPr>
            <a:lvl4pPr>
              <a:spcBef>
                <a:spcPts val="360"/>
              </a:spcBef>
              <a:buClr>
                <a:srgbClr val="3D4965"/>
              </a:buClr>
              <a:buSzPct val="100000"/>
              <a:buFont typeface="Dosis"/>
              <a:defRPr sz="1800">
                <a:solidFill>
                  <a:srgbClr val="3D4965"/>
                </a:solidFill>
                <a:latin typeface="Dosis"/>
                <a:ea typeface="Dosis"/>
                <a:cs typeface="Dosis"/>
                <a:sym typeface="Dosis"/>
              </a:defRPr>
            </a:lvl4pPr>
            <a:lvl5pPr>
              <a:spcBef>
                <a:spcPts val="360"/>
              </a:spcBef>
              <a:buClr>
                <a:srgbClr val="3D4965"/>
              </a:buClr>
              <a:buSzPct val="100000"/>
              <a:buFont typeface="Dosis"/>
              <a:defRPr sz="1800">
                <a:solidFill>
                  <a:srgbClr val="3D4965"/>
                </a:solidFill>
                <a:latin typeface="Dosis"/>
                <a:ea typeface="Dosis"/>
                <a:cs typeface="Dosis"/>
                <a:sym typeface="Dosis"/>
              </a:defRPr>
            </a:lvl5pPr>
            <a:lvl6pPr>
              <a:spcBef>
                <a:spcPts val="360"/>
              </a:spcBef>
              <a:buClr>
                <a:srgbClr val="3D4965"/>
              </a:buClr>
              <a:buSzPct val="100000"/>
              <a:buFont typeface="Dosis"/>
              <a:defRPr sz="1800">
                <a:solidFill>
                  <a:srgbClr val="3D4965"/>
                </a:solidFill>
                <a:latin typeface="Dosis"/>
                <a:ea typeface="Dosis"/>
                <a:cs typeface="Dosis"/>
                <a:sym typeface="Dosis"/>
              </a:defRPr>
            </a:lvl6pPr>
            <a:lvl7pPr>
              <a:spcBef>
                <a:spcPts val="360"/>
              </a:spcBef>
              <a:buClr>
                <a:srgbClr val="3D4965"/>
              </a:buClr>
              <a:buSzPct val="100000"/>
              <a:buFont typeface="Dosis"/>
              <a:defRPr sz="1800">
                <a:solidFill>
                  <a:srgbClr val="3D4965"/>
                </a:solidFill>
                <a:latin typeface="Dosis"/>
                <a:ea typeface="Dosis"/>
                <a:cs typeface="Dosis"/>
                <a:sym typeface="Dosis"/>
              </a:defRPr>
            </a:lvl7pPr>
            <a:lvl8pPr>
              <a:spcBef>
                <a:spcPts val="360"/>
              </a:spcBef>
              <a:buClr>
                <a:srgbClr val="3D4965"/>
              </a:buClr>
              <a:buSzPct val="100000"/>
              <a:buFont typeface="Dosis"/>
              <a:defRPr sz="1800">
                <a:solidFill>
                  <a:srgbClr val="3D4965"/>
                </a:solidFill>
                <a:latin typeface="Dosis"/>
                <a:ea typeface="Dosis"/>
                <a:cs typeface="Dosis"/>
                <a:sym typeface="Dosis"/>
              </a:defRPr>
            </a:lvl8pPr>
            <a:lvl9pPr>
              <a:spcBef>
                <a:spcPts val="360"/>
              </a:spcBef>
              <a:buClr>
                <a:srgbClr val="3D4965"/>
              </a:buClr>
              <a:buSzPct val="100000"/>
              <a:buFont typeface="Dosis"/>
              <a:defRPr sz="1800">
                <a:solidFill>
                  <a:srgbClr val="3D4965"/>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3" Type="http://schemas.openxmlformats.org/officeDocument/2006/relationships/image" Target="../media/image0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04.png"/><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09.png"/><Relationship Id="rId3" Type="http://schemas.openxmlformats.org/officeDocument/2006/relationships/comments" Target="../comments/comment8.xml"/><Relationship Id="rId5" Type="http://schemas.openxmlformats.org/officeDocument/2006/relationships/image" Target="../media/image0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07.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png"/><Relationship Id="rId3" Type="http://schemas.openxmlformats.org/officeDocument/2006/relationships/image" Target="../media/image10.png"/><Relationship Id="rId5" Type="http://schemas.openxmlformats.org/officeDocument/2006/relationships/image" Target="../media/image0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 Id="rId3" Type="http://schemas.openxmlformats.org/officeDocument/2006/relationships/comments" Target="../comments/commen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 Id="rId3" Type="http://schemas.openxmlformats.org/officeDocument/2006/relationships/comments" Target="../comments/commen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7.png"/><Relationship Id="rId3" Type="http://schemas.openxmlformats.org/officeDocument/2006/relationships/comments" Target="../comments/comment11.xml"/><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 Id="rId3"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 Id="rId3" Type="http://schemas.openxmlformats.org/officeDocument/2006/relationships/comments" Target="../comments/commen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 Id="rId3"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3"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00.png"/><Relationship Id="rId3" Type="http://schemas.openxmlformats.org/officeDocument/2006/relationships/comments" Target="../comments/comment5.xml"/><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02.jpg"/><Relationship Id="rId3"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01.jpg"/><Relationship Id="rId3"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x="0" y="0"/>
          <a:ext cx="0" cy="0"/>
          <a:chOff x="0" y="0"/>
          <a:chExt cx="0" cy="0"/>
        </a:xfrm>
      </p:grpSpPr>
      <p:sp>
        <p:nvSpPr>
          <p:cNvPr id="516" name="Shape 516"/>
          <p:cNvSpPr txBox="1"/>
          <p:nvPr>
            <p:ph type="ctrTitle"/>
          </p:nvPr>
        </p:nvSpPr>
        <p:spPr>
          <a:xfrm>
            <a:off x="936075" y="799425"/>
            <a:ext cx="5762699" cy="608999"/>
          </a:xfrm>
          <a:prstGeom prst="rect">
            <a:avLst/>
          </a:prstGeom>
        </p:spPr>
        <p:txBody>
          <a:bodyPr anchorCtr="0" anchor="ctr" bIns="91425" lIns="91425" rIns="91425" tIns="91425">
            <a:noAutofit/>
          </a:bodyPr>
          <a:lstStyle/>
          <a:p>
            <a:pPr lvl="0" rtl="0">
              <a:lnSpc>
                <a:spcPct val="115000"/>
              </a:lnSpc>
              <a:spcBef>
                <a:spcPts val="0"/>
              </a:spcBef>
              <a:buClr>
                <a:schemeClr val="dk1"/>
              </a:buClr>
              <a:buSzPct val="25000"/>
              <a:buFont typeface="Arial"/>
              <a:buNone/>
            </a:pPr>
            <a:r>
              <a:rPr lang="en">
                <a:latin typeface="Times New Roman"/>
                <a:ea typeface="Times New Roman"/>
                <a:cs typeface="Times New Roman"/>
                <a:sym typeface="Times New Roman"/>
              </a:rPr>
              <a:t> </a:t>
            </a:r>
          </a:p>
          <a:p>
            <a:pPr lvl="0">
              <a:lnSpc>
                <a:spcPct val="115000"/>
              </a:lnSpc>
              <a:spcBef>
                <a:spcPts val="0"/>
              </a:spcBef>
              <a:buClr>
                <a:schemeClr val="dk1"/>
              </a:buClr>
              <a:buSzPct val="30555"/>
              <a:buFont typeface="Arial"/>
              <a:buNone/>
            </a:pPr>
            <a:r>
              <a:rPr lang="en" sz="3600">
                <a:solidFill>
                  <a:schemeClr val="dk1"/>
                </a:solidFill>
                <a:latin typeface="Times New Roman"/>
                <a:ea typeface="Times New Roman"/>
                <a:cs typeface="Times New Roman"/>
                <a:sym typeface="Times New Roman"/>
              </a:rPr>
              <a:t>Establishing a Model for the Variability of Wind Speed</a:t>
            </a:r>
          </a:p>
        </p:txBody>
      </p:sp>
      <p:sp>
        <p:nvSpPr>
          <p:cNvPr id="517" name="Shape 517"/>
          <p:cNvSpPr txBox="1"/>
          <p:nvPr>
            <p:ph idx="1" type="subTitle"/>
          </p:nvPr>
        </p:nvSpPr>
        <p:spPr>
          <a:xfrm>
            <a:off x="575425" y="2077075"/>
            <a:ext cx="7772400" cy="887699"/>
          </a:xfrm>
          <a:prstGeom prst="rect">
            <a:avLst/>
          </a:prstGeom>
          <a:noFill/>
          <a:ln>
            <a:noFill/>
          </a:ln>
        </p:spPr>
        <p:txBody>
          <a:bodyPr anchorCtr="0" anchor="t" bIns="91425" lIns="91425" rIns="91425" tIns="91425">
            <a:noAutofit/>
          </a:bodyPr>
          <a:lstStyle/>
          <a:p>
            <a:pPr lvl="0" rtl="0">
              <a:spcBef>
                <a:spcPts val="0"/>
              </a:spcBef>
              <a:buNone/>
            </a:pPr>
            <a:r>
              <a:rPr lang="en"/>
              <a:t> by Team Curry: Ajit Assi, Steve Silva, Sahil Rikhi, Lynn Tran, Eri Kitagawa, Anthony Huynh, Sean Nguyen, Jose Santana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5" name="Shape 575"/>
        <p:cNvGrpSpPr/>
        <p:nvPr/>
      </p:nvGrpSpPr>
      <p:grpSpPr>
        <a:xfrm>
          <a:off x="0" y="0"/>
          <a:ext cx="0" cy="0"/>
          <a:chOff x="0" y="0"/>
          <a:chExt cx="0" cy="0"/>
        </a:xfrm>
      </p:grpSpPr>
      <p:sp>
        <p:nvSpPr>
          <p:cNvPr id="576" name="Shape 576"/>
          <p:cNvSpPr txBox="1"/>
          <p:nvPr>
            <p:ph type="title"/>
          </p:nvPr>
        </p:nvSpPr>
        <p:spPr>
          <a:xfrm>
            <a:off x="747925" y="225025"/>
            <a:ext cx="6140399" cy="857400"/>
          </a:xfrm>
          <a:prstGeom prst="rect">
            <a:avLst/>
          </a:prstGeom>
        </p:spPr>
        <p:txBody>
          <a:bodyPr anchorCtr="0" anchor="b" bIns="91425" lIns="91425" rIns="91425" tIns="91425">
            <a:noAutofit/>
          </a:bodyPr>
          <a:lstStyle/>
          <a:p>
            <a:pPr>
              <a:spcBef>
                <a:spcPts val="0"/>
              </a:spcBef>
              <a:buNone/>
            </a:pPr>
            <a:r>
              <a:t/>
            </a:r>
            <a:endParaRPr/>
          </a:p>
        </p:txBody>
      </p:sp>
      <p:sp>
        <p:nvSpPr>
          <p:cNvPr id="577" name="Shape 577"/>
          <p:cNvSpPr txBox="1"/>
          <p:nvPr>
            <p:ph idx="1" type="body"/>
          </p:nvPr>
        </p:nvSpPr>
        <p:spPr>
          <a:xfrm>
            <a:off x="747925" y="1302836"/>
            <a:ext cx="6140399" cy="3610800"/>
          </a:xfrm>
          <a:prstGeom prst="rect">
            <a:avLst/>
          </a:prstGeom>
        </p:spPr>
        <p:txBody>
          <a:bodyPr anchorCtr="0" anchor="t" bIns="91425" lIns="91425" rIns="91425" tIns="91425">
            <a:noAutofit/>
          </a:bodyPr>
          <a:lstStyle/>
          <a:p>
            <a:pPr>
              <a:spcBef>
                <a:spcPts val="0"/>
              </a:spcBef>
              <a:buNone/>
            </a:pPr>
            <a:r>
              <a:t/>
            </a:r>
            <a:endParaRPr/>
          </a:p>
        </p:txBody>
      </p:sp>
      <p:pic>
        <p:nvPicPr>
          <p:cNvPr id="578" name="Shape 578"/>
          <p:cNvPicPr preferRelativeResize="0"/>
          <p:nvPr/>
        </p:nvPicPr>
        <p:blipFill>
          <a:blip r:embed="rId3">
            <a:alphaModFix/>
          </a:blip>
          <a:stretch>
            <a:fillRect/>
          </a:stretch>
        </p:blipFill>
        <p:spPr>
          <a:xfrm>
            <a:off x="2" y="0"/>
            <a:ext cx="9143999" cy="51435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2" name="Shape 582"/>
        <p:cNvGrpSpPr/>
        <p:nvPr/>
      </p:nvGrpSpPr>
      <p:grpSpPr>
        <a:xfrm>
          <a:off x="0" y="0"/>
          <a:ext cx="0" cy="0"/>
          <a:chOff x="0" y="0"/>
          <a:chExt cx="0" cy="0"/>
        </a:xfrm>
      </p:grpSpPr>
      <p:sp>
        <p:nvSpPr>
          <p:cNvPr id="583" name="Shape 583"/>
          <p:cNvSpPr txBox="1"/>
          <p:nvPr>
            <p:ph type="title"/>
          </p:nvPr>
        </p:nvSpPr>
        <p:spPr>
          <a:xfrm>
            <a:off x="747925" y="225025"/>
            <a:ext cx="6140399" cy="857400"/>
          </a:xfrm>
          <a:prstGeom prst="rect">
            <a:avLst/>
          </a:prstGeom>
        </p:spPr>
        <p:txBody>
          <a:bodyPr anchorCtr="0" anchor="b" bIns="91425" lIns="91425" rIns="91425" tIns="91425">
            <a:noAutofit/>
          </a:bodyPr>
          <a:lstStyle/>
          <a:p>
            <a:pPr>
              <a:spcBef>
                <a:spcPts val="0"/>
              </a:spcBef>
              <a:buNone/>
            </a:pPr>
            <a:r>
              <a:t/>
            </a:r>
            <a:endParaRPr/>
          </a:p>
        </p:txBody>
      </p:sp>
      <p:sp>
        <p:nvSpPr>
          <p:cNvPr id="584" name="Shape 584"/>
          <p:cNvSpPr txBox="1"/>
          <p:nvPr>
            <p:ph idx="1" type="body"/>
          </p:nvPr>
        </p:nvSpPr>
        <p:spPr>
          <a:xfrm>
            <a:off x="747925" y="1302836"/>
            <a:ext cx="6140399" cy="3610800"/>
          </a:xfrm>
          <a:prstGeom prst="rect">
            <a:avLst/>
          </a:prstGeom>
        </p:spPr>
        <p:txBody>
          <a:bodyPr anchorCtr="0" anchor="t" bIns="91425" lIns="91425" rIns="91425" tIns="91425">
            <a:noAutofit/>
          </a:bodyPr>
          <a:lstStyle/>
          <a:p>
            <a:pPr>
              <a:spcBef>
                <a:spcPts val="0"/>
              </a:spcBef>
              <a:buNone/>
            </a:pPr>
            <a:r>
              <a:t/>
            </a:r>
            <a:endParaRPr/>
          </a:p>
        </p:txBody>
      </p:sp>
      <p:pic>
        <p:nvPicPr>
          <p:cNvPr id="585" name="Shape 585"/>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9" name="Shape 589"/>
        <p:cNvGrpSpPr/>
        <p:nvPr/>
      </p:nvGrpSpPr>
      <p:grpSpPr>
        <a:xfrm>
          <a:off x="0" y="0"/>
          <a:ext cx="0" cy="0"/>
          <a:chOff x="0" y="0"/>
          <a:chExt cx="0" cy="0"/>
        </a:xfrm>
      </p:grpSpPr>
      <p:sp>
        <p:nvSpPr>
          <p:cNvPr id="590" name="Shape 590"/>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t/>
            </a:r>
            <a:endParaRPr/>
          </a:p>
        </p:txBody>
      </p:sp>
      <p:pic>
        <p:nvPicPr>
          <p:cNvPr id="591" name="Shape 591"/>
          <p:cNvPicPr preferRelativeResize="0"/>
          <p:nvPr/>
        </p:nvPicPr>
        <p:blipFill>
          <a:blip r:embed="rId3">
            <a:alphaModFix/>
          </a:blip>
          <a:stretch>
            <a:fillRect/>
          </a:stretch>
        </p:blipFill>
        <p:spPr>
          <a:xfrm>
            <a:off x="2116699" y="118249"/>
            <a:ext cx="4384714" cy="2634474"/>
          </a:xfrm>
          <a:prstGeom prst="rect">
            <a:avLst/>
          </a:prstGeom>
          <a:noFill/>
          <a:ln>
            <a:noFill/>
          </a:ln>
        </p:spPr>
      </p:pic>
      <p:pic>
        <p:nvPicPr>
          <p:cNvPr id="592" name="Shape 592"/>
          <p:cNvPicPr preferRelativeResize="0"/>
          <p:nvPr/>
        </p:nvPicPr>
        <p:blipFill>
          <a:blip r:embed="rId4">
            <a:alphaModFix/>
          </a:blip>
          <a:stretch>
            <a:fillRect/>
          </a:stretch>
        </p:blipFill>
        <p:spPr>
          <a:xfrm>
            <a:off x="2116699" y="2509024"/>
            <a:ext cx="4384674" cy="26344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6" name="Shape 596"/>
        <p:cNvGrpSpPr/>
        <p:nvPr/>
      </p:nvGrpSpPr>
      <p:grpSpPr>
        <a:xfrm>
          <a:off x="0" y="0"/>
          <a:ext cx="0" cy="0"/>
          <a:chOff x="0" y="0"/>
          <a:chExt cx="0" cy="0"/>
        </a:xfrm>
      </p:grpSpPr>
      <p:sp>
        <p:nvSpPr>
          <p:cNvPr id="597" name="Shape 597"/>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t/>
            </a:r>
            <a:endParaRPr/>
          </a:p>
        </p:txBody>
      </p:sp>
      <p:pic>
        <p:nvPicPr>
          <p:cNvPr id="598" name="Shape 598"/>
          <p:cNvPicPr preferRelativeResize="0"/>
          <p:nvPr/>
        </p:nvPicPr>
        <p:blipFill>
          <a:blip r:embed="rId4">
            <a:alphaModFix/>
          </a:blip>
          <a:stretch>
            <a:fillRect/>
          </a:stretch>
        </p:blipFill>
        <p:spPr>
          <a:xfrm>
            <a:off x="1137125" y="85848"/>
            <a:ext cx="4199649" cy="2528549"/>
          </a:xfrm>
          <a:prstGeom prst="rect">
            <a:avLst/>
          </a:prstGeom>
          <a:noFill/>
          <a:ln>
            <a:noFill/>
          </a:ln>
        </p:spPr>
      </p:pic>
      <p:pic>
        <p:nvPicPr>
          <p:cNvPr id="599" name="Shape 599"/>
          <p:cNvPicPr preferRelativeResize="0"/>
          <p:nvPr/>
        </p:nvPicPr>
        <p:blipFill>
          <a:blip r:embed="rId5">
            <a:alphaModFix/>
          </a:blip>
          <a:stretch>
            <a:fillRect/>
          </a:stretch>
        </p:blipFill>
        <p:spPr>
          <a:xfrm>
            <a:off x="1137124" y="2614399"/>
            <a:ext cx="4199649" cy="252328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3" name="Shape 603"/>
        <p:cNvGrpSpPr/>
        <p:nvPr/>
      </p:nvGrpSpPr>
      <p:grpSpPr>
        <a:xfrm>
          <a:off x="0" y="0"/>
          <a:ext cx="0" cy="0"/>
          <a:chOff x="0" y="0"/>
          <a:chExt cx="0" cy="0"/>
        </a:xfrm>
      </p:grpSpPr>
      <p:sp>
        <p:nvSpPr>
          <p:cNvPr id="604" name="Shape 604"/>
          <p:cNvSpPr txBox="1"/>
          <p:nvPr>
            <p:ph idx="1" type="body"/>
          </p:nvPr>
        </p:nvSpPr>
        <p:spPr>
          <a:xfrm>
            <a:off x="457200" y="4406309"/>
            <a:ext cx="8229600" cy="519599"/>
          </a:xfrm>
          <a:prstGeom prst="rect">
            <a:avLst/>
          </a:prstGeom>
        </p:spPr>
        <p:txBody>
          <a:bodyPr anchorCtr="0" anchor="t" bIns="91425" lIns="91425" rIns="91425" tIns="91425">
            <a:noAutofit/>
          </a:bodyPr>
          <a:lstStyle/>
          <a:p>
            <a:pPr algn="r">
              <a:spcBef>
                <a:spcPts val="0"/>
              </a:spcBef>
              <a:buNone/>
            </a:pPr>
            <a:r>
              <a:rPr b="1" lang="en"/>
              <a:t>Ground Wind Speeds</a:t>
            </a:r>
            <a:r>
              <a:rPr lang="en"/>
              <a:t>							</a:t>
            </a:r>
          </a:p>
        </p:txBody>
      </p:sp>
      <p:pic>
        <p:nvPicPr>
          <p:cNvPr id="605" name="Shape 605"/>
          <p:cNvPicPr preferRelativeResize="0"/>
          <p:nvPr/>
        </p:nvPicPr>
        <p:blipFill>
          <a:blip r:embed="rId3">
            <a:alphaModFix/>
          </a:blip>
          <a:stretch>
            <a:fillRect/>
          </a:stretch>
        </p:blipFill>
        <p:spPr>
          <a:xfrm>
            <a:off x="339900" y="0"/>
            <a:ext cx="3431150" cy="4370473"/>
          </a:xfrm>
          <a:prstGeom prst="rect">
            <a:avLst/>
          </a:prstGeom>
          <a:noFill/>
          <a:ln>
            <a:noFill/>
          </a:ln>
        </p:spPr>
      </p:pic>
      <p:pic>
        <p:nvPicPr>
          <p:cNvPr id="606" name="Shape 606"/>
          <p:cNvPicPr preferRelativeResize="0"/>
          <p:nvPr/>
        </p:nvPicPr>
        <p:blipFill>
          <a:blip r:embed="rId4">
            <a:alphaModFix/>
          </a:blip>
          <a:stretch>
            <a:fillRect/>
          </a:stretch>
        </p:blipFill>
        <p:spPr>
          <a:xfrm>
            <a:off x="5320225" y="0"/>
            <a:ext cx="3431150" cy="4370473"/>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0" name="Shape 610"/>
        <p:cNvGrpSpPr/>
        <p:nvPr/>
      </p:nvGrpSpPr>
      <p:grpSpPr>
        <a:xfrm>
          <a:off x="0" y="0"/>
          <a:ext cx="0" cy="0"/>
          <a:chOff x="0" y="0"/>
          <a:chExt cx="0" cy="0"/>
        </a:xfrm>
      </p:grpSpPr>
      <p:sp>
        <p:nvSpPr>
          <p:cNvPr id="611" name="Shape 611"/>
          <p:cNvSpPr txBox="1"/>
          <p:nvPr>
            <p:ph idx="1" type="body"/>
          </p:nvPr>
        </p:nvSpPr>
        <p:spPr>
          <a:xfrm>
            <a:off x="457200" y="4406309"/>
            <a:ext cx="8229600" cy="519599"/>
          </a:xfrm>
          <a:prstGeom prst="rect">
            <a:avLst/>
          </a:prstGeom>
        </p:spPr>
        <p:txBody>
          <a:bodyPr anchorCtr="0" anchor="t" bIns="91425" lIns="91425" rIns="91425" tIns="91425">
            <a:noAutofit/>
          </a:bodyPr>
          <a:lstStyle/>
          <a:p>
            <a:pPr algn="l">
              <a:spcBef>
                <a:spcPts val="0"/>
              </a:spcBef>
              <a:buNone/>
            </a:pPr>
            <a:r>
              <a:rPr b="1" lang="en"/>
              <a:t>Flight 1</a:t>
            </a:r>
            <a:r>
              <a:rPr lang="en"/>
              <a:t>							</a:t>
            </a:r>
            <a:r>
              <a:rPr b="1" lang="en"/>
              <a:t>Flight 2	</a:t>
            </a:r>
            <a:r>
              <a:rPr lang="en"/>
              <a:t>					</a:t>
            </a:r>
            <a:r>
              <a:rPr b="1" lang="en"/>
              <a:t>Flight 3</a:t>
            </a:r>
          </a:p>
        </p:txBody>
      </p:sp>
      <p:pic>
        <p:nvPicPr>
          <p:cNvPr id="612" name="Shape 612"/>
          <p:cNvPicPr preferRelativeResize="0"/>
          <p:nvPr/>
        </p:nvPicPr>
        <p:blipFill>
          <a:blip r:embed="rId3">
            <a:alphaModFix/>
          </a:blip>
          <a:stretch>
            <a:fillRect/>
          </a:stretch>
        </p:blipFill>
        <p:spPr>
          <a:xfrm>
            <a:off x="0" y="0"/>
            <a:ext cx="2684824" cy="3965225"/>
          </a:xfrm>
          <a:prstGeom prst="rect">
            <a:avLst/>
          </a:prstGeom>
          <a:noFill/>
          <a:ln>
            <a:noFill/>
          </a:ln>
        </p:spPr>
      </p:pic>
      <p:pic>
        <p:nvPicPr>
          <p:cNvPr id="613" name="Shape 613"/>
          <p:cNvPicPr preferRelativeResize="0"/>
          <p:nvPr/>
        </p:nvPicPr>
        <p:blipFill>
          <a:blip r:embed="rId4">
            <a:alphaModFix/>
          </a:blip>
          <a:stretch>
            <a:fillRect/>
          </a:stretch>
        </p:blipFill>
        <p:spPr>
          <a:xfrm>
            <a:off x="3113475" y="-39425"/>
            <a:ext cx="2684824" cy="3965225"/>
          </a:xfrm>
          <a:prstGeom prst="rect">
            <a:avLst/>
          </a:prstGeom>
          <a:noFill/>
          <a:ln>
            <a:noFill/>
          </a:ln>
        </p:spPr>
      </p:pic>
      <p:pic>
        <p:nvPicPr>
          <p:cNvPr id="614" name="Shape 614"/>
          <p:cNvPicPr preferRelativeResize="0"/>
          <p:nvPr/>
        </p:nvPicPr>
        <p:blipFill>
          <a:blip r:embed="rId5">
            <a:alphaModFix/>
          </a:blip>
          <a:stretch>
            <a:fillRect/>
          </a:stretch>
        </p:blipFill>
        <p:spPr>
          <a:xfrm>
            <a:off x="6459175" y="0"/>
            <a:ext cx="2684824" cy="39652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x="0" y="0"/>
          <a:ext cx="0" cy="0"/>
          <a:chOff x="0" y="0"/>
          <a:chExt cx="0" cy="0"/>
        </a:xfrm>
      </p:grpSpPr>
      <p:sp>
        <p:nvSpPr>
          <p:cNvPr id="619" name="Shape 619"/>
          <p:cNvSpPr txBox="1"/>
          <p:nvPr>
            <p:ph type="title"/>
          </p:nvPr>
        </p:nvSpPr>
        <p:spPr>
          <a:xfrm>
            <a:off x="747925" y="225025"/>
            <a:ext cx="6140399" cy="857400"/>
          </a:xfrm>
          <a:prstGeom prst="rect">
            <a:avLst/>
          </a:prstGeom>
        </p:spPr>
        <p:txBody>
          <a:bodyPr anchorCtr="0" anchor="b" bIns="91425" lIns="91425" rIns="91425" tIns="91425">
            <a:noAutofit/>
          </a:bodyPr>
          <a:lstStyle/>
          <a:p>
            <a:pPr algn="ctr">
              <a:spcBef>
                <a:spcPts val="0"/>
              </a:spcBef>
              <a:buNone/>
            </a:pPr>
            <a:r>
              <a:rPr lang="en"/>
              <a:t>Conclusion</a:t>
            </a:r>
          </a:p>
        </p:txBody>
      </p:sp>
      <p:sp>
        <p:nvSpPr>
          <p:cNvPr id="620" name="Shape 620"/>
          <p:cNvSpPr txBox="1"/>
          <p:nvPr>
            <p:ph idx="1" type="body"/>
          </p:nvPr>
        </p:nvSpPr>
        <p:spPr>
          <a:xfrm>
            <a:off x="747925" y="1379036"/>
            <a:ext cx="6140399" cy="3610800"/>
          </a:xfrm>
          <a:prstGeom prst="rect">
            <a:avLst/>
          </a:prstGeom>
        </p:spPr>
        <p:txBody>
          <a:bodyPr anchorCtr="0" anchor="t" bIns="91425" lIns="91425" rIns="91425" tIns="91425">
            <a:noAutofit/>
          </a:bodyPr>
          <a:lstStyle/>
          <a:p>
            <a:pPr rtl="0">
              <a:spcBef>
                <a:spcPts val="0"/>
              </a:spcBef>
              <a:buNone/>
            </a:pPr>
            <a:r>
              <a:t/>
            </a:r>
            <a:endParaRPr sz="1100">
              <a:solidFill>
                <a:srgbClr val="444444"/>
              </a:solidFill>
              <a:latin typeface="Arial"/>
              <a:ea typeface="Arial"/>
              <a:cs typeface="Arial"/>
              <a:sym typeface="Arial"/>
            </a:endParaRPr>
          </a:p>
          <a:p>
            <a:pPr rtl="0">
              <a:spcBef>
                <a:spcPts val="0"/>
              </a:spcBef>
              <a:buNone/>
            </a:pPr>
            <a:r>
              <a:rPr lang="en" sz="1100">
                <a:solidFill>
                  <a:srgbClr val="444444"/>
                </a:solidFill>
                <a:latin typeface="Arial"/>
                <a:ea typeface="Arial"/>
                <a:cs typeface="Arial"/>
                <a:sym typeface="Arial"/>
              </a:rPr>
              <a:t>Even though we predicted that the wind speeds in the air would be slower, our Vaavud data shows that the max wind speeds of the air were actually faster. </a:t>
            </a:r>
          </a:p>
          <a:p>
            <a:pPr rtl="0">
              <a:spcBef>
                <a:spcPts val="0"/>
              </a:spcBef>
              <a:buNone/>
            </a:pPr>
            <a:r>
              <a:t/>
            </a:r>
            <a:endParaRPr sz="1100">
              <a:solidFill>
                <a:srgbClr val="444444"/>
              </a:solidFill>
              <a:latin typeface="Arial"/>
              <a:ea typeface="Arial"/>
              <a:cs typeface="Arial"/>
              <a:sym typeface="Arial"/>
            </a:endParaRPr>
          </a:p>
          <a:p>
            <a:pPr rtl="0">
              <a:spcBef>
                <a:spcPts val="0"/>
              </a:spcBef>
              <a:buNone/>
            </a:pPr>
            <a:r>
              <a:t/>
            </a:r>
            <a:endParaRPr sz="1100">
              <a:solidFill>
                <a:srgbClr val="444444"/>
              </a:solidFill>
              <a:latin typeface="Arial"/>
              <a:ea typeface="Arial"/>
              <a:cs typeface="Arial"/>
              <a:sym typeface="Arial"/>
            </a:endParaRPr>
          </a:p>
          <a:p>
            <a:pPr>
              <a:spcBef>
                <a:spcPts val="0"/>
              </a:spcBef>
              <a:buNone/>
            </a:pPr>
            <a:r>
              <a:rPr lang="en" sz="1100">
                <a:solidFill>
                  <a:srgbClr val="444444"/>
                </a:solidFill>
                <a:latin typeface="Arial"/>
                <a:ea typeface="Arial"/>
                <a:cs typeface="Arial"/>
                <a:sym typeface="Arial"/>
              </a:rPr>
              <a:t>Although there were many limitations to the Vaavud, many solutions opened up. First, we could have built our own anemometer that calculates the wind speed second by second. With our own anemometer, we would be able to remove the limitations the that Vaavud provided, and receive conclusive data.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4" name="Shape 624"/>
        <p:cNvGrpSpPr/>
        <p:nvPr/>
      </p:nvGrpSpPr>
      <p:grpSpPr>
        <a:xfrm>
          <a:off x="0" y="0"/>
          <a:ext cx="0" cy="0"/>
          <a:chOff x="0" y="0"/>
          <a:chExt cx="0" cy="0"/>
        </a:xfrm>
      </p:grpSpPr>
      <p:sp>
        <p:nvSpPr>
          <p:cNvPr id="625" name="Shape 625"/>
          <p:cNvSpPr txBox="1"/>
          <p:nvPr>
            <p:ph idx="1" type="body"/>
          </p:nvPr>
        </p:nvSpPr>
        <p:spPr>
          <a:xfrm>
            <a:off x="457200" y="4406309"/>
            <a:ext cx="8229600" cy="5195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9" name="Shape 629"/>
        <p:cNvGrpSpPr/>
        <p:nvPr/>
      </p:nvGrpSpPr>
      <p:grpSpPr>
        <a:xfrm>
          <a:off x="0" y="0"/>
          <a:ext cx="0" cy="0"/>
          <a:chOff x="0" y="0"/>
          <a:chExt cx="0" cy="0"/>
        </a:xfrm>
      </p:grpSpPr>
      <p:sp>
        <p:nvSpPr>
          <p:cNvPr id="630" name="Shape 630"/>
          <p:cNvSpPr txBox="1"/>
          <p:nvPr>
            <p:ph type="title"/>
          </p:nvPr>
        </p:nvSpPr>
        <p:spPr>
          <a:xfrm>
            <a:off x="747925" y="225025"/>
            <a:ext cx="6140399" cy="857400"/>
          </a:xfrm>
          <a:prstGeom prst="rect">
            <a:avLst/>
          </a:prstGeom>
        </p:spPr>
        <p:txBody>
          <a:bodyPr anchorCtr="0" anchor="b" bIns="91425" lIns="91425" rIns="91425" tIns="91425">
            <a:noAutofit/>
          </a:bodyPr>
          <a:lstStyle/>
          <a:p>
            <a:pPr algn="ctr">
              <a:spcBef>
                <a:spcPts val="0"/>
              </a:spcBef>
              <a:buNone/>
            </a:pPr>
            <a:r>
              <a:rPr lang="en"/>
              <a:t>Data Evaluation</a:t>
            </a:r>
          </a:p>
        </p:txBody>
      </p:sp>
      <p:sp>
        <p:nvSpPr>
          <p:cNvPr id="631" name="Shape 631"/>
          <p:cNvSpPr txBox="1"/>
          <p:nvPr>
            <p:ph idx="1" type="body"/>
          </p:nvPr>
        </p:nvSpPr>
        <p:spPr>
          <a:xfrm>
            <a:off x="747925" y="1302836"/>
            <a:ext cx="6140399" cy="36108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sz="1800">
                <a:solidFill>
                  <a:srgbClr val="000000"/>
                </a:solidFill>
              </a:rPr>
              <a:t>Our data was very limited due to the fact that we were not able to observe the wind speeds directly without the graphs generated from the Vaavud. As a result, we were forced to analyze other factors during the launch to try and predict the wind speeds at varying altitudes. Without conclusive data of the wind speeds, the results of our data should not be completely trusted. </a:t>
            </a:r>
          </a:p>
          <a:p>
            <a:pPr>
              <a:spcBef>
                <a:spcPts val="0"/>
              </a:spcBef>
              <a:buNone/>
            </a:pPr>
            <a:r>
              <a:t/>
            </a:r>
            <a:endParaRPr sz="1800">
              <a:solidFill>
                <a:srgbClr val="000000"/>
              </a:solidFil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x="0" y="0"/>
          <a:ext cx="0" cy="0"/>
          <a:chOff x="0" y="0"/>
          <a:chExt cx="0" cy="0"/>
        </a:xfrm>
      </p:grpSpPr>
      <p:sp>
        <p:nvSpPr>
          <p:cNvPr id="636" name="Shape 636"/>
          <p:cNvSpPr txBox="1"/>
          <p:nvPr>
            <p:ph type="title"/>
          </p:nvPr>
        </p:nvSpPr>
        <p:spPr>
          <a:xfrm>
            <a:off x="825425" y="0"/>
            <a:ext cx="6140399" cy="849900"/>
          </a:xfrm>
          <a:prstGeom prst="rect">
            <a:avLst/>
          </a:prstGeom>
        </p:spPr>
        <p:txBody>
          <a:bodyPr anchorCtr="0" anchor="b" bIns="91425" lIns="91425" rIns="91425" tIns="91425">
            <a:noAutofit/>
          </a:bodyPr>
          <a:lstStyle/>
          <a:p>
            <a:pPr rtl="0" algn="ctr">
              <a:spcBef>
                <a:spcPts val="0"/>
              </a:spcBef>
              <a:buNone/>
            </a:pPr>
            <a:r>
              <a:t/>
            </a:r>
            <a:endParaRPr/>
          </a:p>
          <a:p>
            <a:pPr algn="ctr">
              <a:spcBef>
                <a:spcPts val="0"/>
              </a:spcBef>
              <a:buNone/>
            </a:pPr>
            <a:r>
              <a:t/>
            </a:r>
            <a:endParaRPr/>
          </a:p>
        </p:txBody>
      </p:sp>
      <p:sp>
        <p:nvSpPr>
          <p:cNvPr id="637" name="Shape 637"/>
          <p:cNvSpPr txBox="1"/>
          <p:nvPr>
            <p:ph idx="1" type="body"/>
          </p:nvPr>
        </p:nvSpPr>
        <p:spPr>
          <a:xfrm>
            <a:off x="664000" y="975125"/>
            <a:ext cx="3158999" cy="4024799"/>
          </a:xfrm>
          <a:prstGeom prst="rect">
            <a:avLst/>
          </a:prstGeom>
        </p:spPr>
        <p:txBody>
          <a:bodyPr anchorCtr="0" anchor="t" bIns="91425" lIns="91425" rIns="91425" tIns="91425">
            <a:noAutofit/>
          </a:bodyPr>
          <a:lstStyle/>
          <a:p>
            <a:pPr indent="-355600" lvl="0" marL="457200" rtl="0">
              <a:spcBef>
                <a:spcPts val="0"/>
              </a:spcBef>
              <a:buClr>
                <a:srgbClr val="3D4965"/>
              </a:buClr>
              <a:buSzPct val="100000"/>
              <a:buFont typeface="Dosis"/>
              <a:buChar char="❏"/>
            </a:pPr>
            <a:r>
              <a:rPr lang="en" sz="2000"/>
              <a:t>Science in the park : showed our rocket model to the peers and did some test flights with the model rocket # of people affected 200-300</a:t>
            </a:r>
          </a:p>
          <a:p>
            <a:pPr indent="-355600" lvl="0" marL="457200" rtl="0">
              <a:spcBef>
                <a:spcPts val="0"/>
              </a:spcBef>
              <a:buClr>
                <a:srgbClr val="3D4965"/>
              </a:buClr>
              <a:buSzPct val="100000"/>
              <a:buFont typeface="Dosis"/>
              <a:buChar char="❏"/>
            </a:pPr>
            <a:r>
              <a:rPr lang="en" sz="2000"/>
              <a:t>Elementary Science Night: explained our rocket and did some demonstrations # of people affected 50-60</a:t>
            </a:r>
          </a:p>
          <a:p>
            <a:pPr lvl="0" rtl="0">
              <a:spcBef>
                <a:spcPts val="0"/>
              </a:spcBef>
              <a:buNone/>
            </a:pPr>
            <a:r>
              <a:t/>
            </a:r>
            <a:endParaRPr sz="1800"/>
          </a:p>
          <a:p>
            <a:pPr lvl="0">
              <a:spcBef>
                <a:spcPts val="0"/>
              </a:spcBef>
              <a:buNone/>
            </a:pPr>
            <a:r>
              <a:t/>
            </a:r>
            <a:endParaRPr/>
          </a:p>
        </p:txBody>
      </p:sp>
      <p:sp>
        <p:nvSpPr>
          <p:cNvPr id="638" name="Shape 638"/>
          <p:cNvSpPr txBox="1"/>
          <p:nvPr>
            <p:ph idx="2" type="body"/>
          </p:nvPr>
        </p:nvSpPr>
        <p:spPr>
          <a:xfrm>
            <a:off x="4097098" y="1363153"/>
            <a:ext cx="3158999" cy="3610800"/>
          </a:xfrm>
          <a:prstGeom prst="rect">
            <a:avLst/>
          </a:prstGeom>
        </p:spPr>
        <p:txBody>
          <a:bodyPr anchorCtr="0" anchor="t" bIns="91425" lIns="91425" rIns="91425" tIns="91425">
            <a:noAutofit/>
          </a:bodyPr>
          <a:lstStyle/>
          <a:p>
            <a:pPr>
              <a:spcBef>
                <a:spcPts val="0"/>
              </a:spcBef>
              <a:buNone/>
            </a:pPr>
            <a:r>
              <a:t/>
            </a:r>
            <a:endParaRPr/>
          </a:p>
        </p:txBody>
      </p:sp>
      <p:pic>
        <p:nvPicPr>
          <p:cNvPr id="639" name="Shape 639"/>
          <p:cNvPicPr preferRelativeResize="0"/>
          <p:nvPr/>
        </p:nvPicPr>
        <p:blipFill>
          <a:blip r:embed="rId4">
            <a:alphaModFix/>
          </a:blip>
          <a:stretch>
            <a:fillRect/>
          </a:stretch>
        </p:blipFill>
        <p:spPr>
          <a:xfrm>
            <a:off x="4173950" y="1303825"/>
            <a:ext cx="1917950" cy="1531099"/>
          </a:xfrm>
          <a:prstGeom prst="rect">
            <a:avLst/>
          </a:prstGeom>
          <a:noFill/>
          <a:ln>
            <a:noFill/>
          </a:ln>
        </p:spPr>
      </p:pic>
      <p:pic>
        <p:nvPicPr>
          <p:cNvPr id="640" name="Shape 640"/>
          <p:cNvPicPr preferRelativeResize="0"/>
          <p:nvPr/>
        </p:nvPicPr>
        <p:blipFill>
          <a:blip r:embed="rId5">
            <a:alphaModFix/>
          </a:blip>
          <a:stretch>
            <a:fillRect/>
          </a:stretch>
        </p:blipFill>
        <p:spPr>
          <a:xfrm>
            <a:off x="4173950" y="3063124"/>
            <a:ext cx="2498474" cy="18743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sp>
        <p:nvSpPr>
          <p:cNvPr id="522" name="Shape 522"/>
          <p:cNvSpPr txBox="1"/>
          <p:nvPr>
            <p:ph type="title"/>
          </p:nvPr>
        </p:nvSpPr>
        <p:spPr>
          <a:xfrm>
            <a:off x="747925" y="225025"/>
            <a:ext cx="6140399" cy="857400"/>
          </a:xfrm>
          <a:prstGeom prst="rect">
            <a:avLst/>
          </a:prstGeom>
        </p:spPr>
        <p:txBody>
          <a:bodyPr anchorCtr="0" anchor="b" bIns="91425" lIns="91425" rIns="91425" tIns="91425">
            <a:noAutofit/>
          </a:bodyPr>
          <a:lstStyle/>
          <a:p>
            <a:pPr algn="ctr">
              <a:spcBef>
                <a:spcPts val="0"/>
              </a:spcBef>
              <a:buNone/>
            </a:pPr>
            <a:r>
              <a:rPr lang="en"/>
              <a:t>Hypothesis</a:t>
            </a:r>
          </a:p>
        </p:txBody>
      </p:sp>
      <p:sp>
        <p:nvSpPr>
          <p:cNvPr id="523" name="Shape 523"/>
          <p:cNvSpPr txBox="1"/>
          <p:nvPr>
            <p:ph idx="1" type="body"/>
          </p:nvPr>
        </p:nvSpPr>
        <p:spPr>
          <a:xfrm>
            <a:off x="805225" y="1082436"/>
            <a:ext cx="6140399" cy="3610800"/>
          </a:xfrm>
          <a:prstGeom prst="rect">
            <a:avLst/>
          </a:prstGeom>
        </p:spPr>
        <p:txBody>
          <a:bodyPr anchorCtr="0" anchor="t" bIns="91425" lIns="91425" rIns="91425" tIns="91425">
            <a:noAutofit/>
          </a:bodyPr>
          <a:lstStyle/>
          <a:p>
            <a:pPr rtl="0">
              <a:spcBef>
                <a:spcPts val="0"/>
              </a:spcBef>
              <a:buNone/>
            </a:pPr>
            <a:r>
              <a:rPr lang="en" sz="1800"/>
              <a:t> What is the variability of wind speeds and does it affect the descent of a rocket? </a:t>
            </a:r>
          </a:p>
          <a:p>
            <a:pPr rtl="0">
              <a:spcBef>
                <a:spcPts val="0"/>
              </a:spcBef>
              <a:buNone/>
            </a:pPr>
            <a:r>
              <a:t/>
            </a:r>
            <a:endParaRPr sz="1800"/>
          </a:p>
          <a:p>
            <a:pPr rtl="0">
              <a:spcBef>
                <a:spcPts val="0"/>
              </a:spcBef>
              <a:buNone/>
            </a:pPr>
            <a:r>
              <a:rPr lang="en" sz="1800"/>
              <a:t>Does our model accurately predict the variability? Can we successfully use it to predict the effects on future descent?</a:t>
            </a:r>
          </a:p>
          <a:p>
            <a:pPr rtl="0">
              <a:spcBef>
                <a:spcPts val="0"/>
              </a:spcBef>
              <a:buNone/>
            </a:pPr>
            <a:r>
              <a:t/>
            </a:r>
            <a:endParaRPr sz="1800"/>
          </a:p>
          <a:p>
            <a:pPr rtl="0">
              <a:spcBef>
                <a:spcPts val="0"/>
              </a:spcBef>
              <a:buNone/>
            </a:pPr>
            <a:r>
              <a:rPr lang="en" sz="1800"/>
              <a:t>With the Vaavud app, we can achieve our theoretical wind speed, while our model hopes to create the experimental wind speed</a:t>
            </a:r>
          </a:p>
          <a:p>
            <a:pPr rtl="0">
              <a:spcBef>
                <a:spcPts val="0"/>
              </a:spcBef>
              <a:buNone/>
            </a:pPr>
            <a:r>
              <a:t/>
            </a:r>
            <a:endParaRPr sz="1800"/>
          </a:p>
          <a:p>
            <a:pPr rtl="0">
              <a:spcBef>
                <a:spcPts val="0"/>
              </a:spcBef>
              <a:buNone/>
            </a:pPr>
            <a:r>
              <a:rPr lang="en" sz="1800"/>
              <a:t>We can use both values to calculate our percent errors, which we will conclude accurate if under 10% . </a:t>
            </a:r>
          </a:p>
          <a:p>
            <a:pPr rtl="0">
              <a:spcBef>
                <a:spcPts val="0"/>
              </a:spcBef>
              <a:buNone/>
            </a:pPr>
            <a:r>
              <a:t/>
            </a:r>
            <a:endParaRPr sz="1800">
              <a:solidFill>
                <a:srgbClr val="000000"/>
              </a:solidFill>
              <a:latin typeface="Times New Roman"/>
              <a:ea typeface="Times New Roman"/>
              <a:cs typeface="Times New Roman"/>
              <a:sym typeface="Times New Roman"/>
            </a:endParaRPr>
          </a:p>
          <a:p>
            <a:pPr>
              <a:spcBef>
                <a:spcPts val="0"/>
              </a:spcBef>
              <a:buNone/>
            </a:pPr>
            <a:r>
              <a:t/>
            </a:r>
            <a:endParaRPr sz="24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4" name="Shape 644"/>
        <p:cNvGrpSpPr/>
        <p:nvPr/>
      </p:nvGrpSpPr>
      <p:grpSpPr>
        <a:xfrm>
          <a:off x="0" y="0"/>
          <a:ext cx="0" cy="0"/>
          <a:chOff x="0" y="0"/>
          <a:chExt cx="0" cy="0"/>
        </a:xfrm>
      </p:grpSpPr>
      <p:sp>
        <p:nvSpPr>
          <p:cNvPr id="645" name="Shape 645"/>
          <p:cNvSpPr txBox="1"/>
          <p:nvPr>
            <p:ph type="title"/>
          </p:nvPr>
        </p:nvSpPr>
        <p:spPr>
          <a:xfrm>
            <a:off x="747925" y="225025"/>
            <a:ext cx="6140399" cy="857400"/>
          </a:xfrm>
          <a:prstGeom prst="rect">
            <a:avLst/>
          </a:prstGeom>
        </p:spPr>
        <p:txBody>
          <a:bodyPr anchorCtr="0" anchor="b" bIns="91425" lIns="91425" rIns="91425" tIns="91425">
            <a:noAutofit/>
          </a:bodyPr>
          <a:lstStyle/>
          <a:p>
            <a:pPr algn="ctr">
              <a:spcBef>
                <a:spcPts val="0"/>
              </a:spcBef>
              <a:buNone/>
            </a:pPr>
            <a:r>
              <a:rPr lang="en"/>
              <a:t>Take away from S4 experience-</a:t>
            </a:r>
          </a:p>
        </p:txBody>
      </p:sp>
      <p:sp>
        <p:nvSpPr>
          <p:cNvPr id="646" name="Shape 646"/>
          <p:cNvSpPr txBox="1"/>
          <p:nvPr>
            <p:ph idx="1" type="body"/>
          </p:nvPr>
        </p:nvSpPr>
        <p:spPr>
          <a:xfrm>
            <a:off x="747925" y="1283461"/>
            <a:ext cx="6140399" cy="3610800"/>
          </a:xfrm>
          <a:prstGeom prst="rect">
            <a:avLst/>
          </a:prstGeom>
        </p:spPr>
        <p:txBody>
          <a:bodyPr anchorCtr="0" anchor="t" bIns="91425" lIns="91425" rIns="91425" tIns="91425">
            <a:noAutofit/>
          </a:bodyPr>
          <a:lstStyle/>
          <a:p>
            <a:pPr>
              <a:spcBef>
                <a:spcPts val="0"/>
              </a:spcBef>
              <a:buNone/>
            </a:pPr>
            <a:r>
              <a:rPr lang="en" sz="2400">
                <a:solidFill>
                  <a:srgbClr val="434343"/>
                </a:solidFill>
              </a:rPr>
              <a:t>As a team, we were able to learn a lot from this experience. This competition taught us how to solder, analyze data thoroughly, and think outside the box when it comes to rocket designs. Instead of the conventional rocket designs normally used for TARC, we had to design a rocket that could hold an iPhone and an S4 payload while having the Vaavud record data mid-flight.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x="0" y="0"/>
          <a:ext cx="0" cy="0"/>
          <a:chOff x="0" y="0"/>
          <a:chExt cx="0" cy="0"/>
        </a:xfrm>
      </p:grpSpPr>
      <p:sp>
        <p:nvSpPr>
          <p:cNvPr id="651" name="Shape 651"/>
          <p:cNvSpPr txBox="1"/>
          <p:nvPr>
            <p:ph type="title"/>
          </p:nvPr>
        </p:nvSpPr>
        <p:spPr>
          <a:xfrm>
            <a:off x="747925" y="225025"/>
            <a:ext cx="6140399" cy="857400"/>
          </a:xfrm>
          <a:prstGeom prst="rect">
            <a:avLst/>
          </a:prstGeom>
        </p:spPr>
        <p:txBody>
          <a:bodyPr anchorCtr="0" anchor="b" bIns="91425" lIns="91425" rIns="91425" tIns="91425">
            <a:noAutofit/>
          </a:bodyPr>
          <a:lstStyle/>
          <a:p>
            <a:pPr lvl="0" rtl="0" algn="ctr">
              <a:spcBef>
                <a:spcPts val="0"/>
              </a:spcBef>
              <a:buNone/>
            </a:pPr>
            <a:r>
              <a:rPr lang="en"/>
              <a:t>Hypothesis (theoretical vs experimental)</a:t>
            </a:r>
          </a:p>
        </p:txBody>
      </p:sp>
      <p:sp>
        <p:nvSpPr>
          <p:cNvPr id="652" name="Shape 652"/>
          <p:cNvSpPr txBox="1"/>
          <p:nvPr>
            <p:ph idx="1" type="body"/>
          </p:nvPr>
        </p:nvSpPr>
        <p:spPr>
          <a:xfrm>
            <a:off x="805225" y="1082436"/>
            <a:ext cx="6140399" cy="3610800"/>
          </a:xfrm>
          <a:prstGeom prst="rect">
            <a:avLst/>
          </a:prstGeom>
        </p:spPr>
        <p:txBody>
          <a:bodyPr anchorCtr="0" anchor="t" bIns="91425" lIns="91425" rIns="91425" tIns="91425">
            <a:noAutofit/>
          </a:bodyPr>
          <a:lstStyle/>
          <a:p>
            <a:pPr lvl="0" rtl="0">
              <a:lnSpc>
                <a:spcPct val="115000"/>
              </a:lnSpc>
              <a:spcBef>
                <a:spcPts val="0"/>
              </a:spcBef>
              <a:buNone/>
            </a:pPr>
            <a:r>
              <a:rPr lang="en" sz="1800">
                <a:latin typeface="Times New Roman"/>
                <a:ea typeface="Times New Roman"/>
                <a:cs typeface="Times New Roman"/>
                <a:sym typeface="Times New Roman"/>
              </a:rPr>
              <a:t>Our equation to represent our experimental value of windspeed is :</a:t>
            </a:r>
          </a:p>
          <a:p>
            <a:pPr lvl="0"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lnSpc>
                <a:spcPct val="115000"/>
              </a:lnSpc>
              <a:spcBef>
                <a:spcPts val="0"/>
              </a:spcBef>
              <a:buNone/>
            </a:pPr>
            <a:r>
              <a:rPr b="1" lang="en" sz="1200">
                <a:solidFill>
                  <a:srgbClr val="000000"/>
                </a:solidFill>
                <a:latin typeface="Times New Roman"/>
                <a:ea typeface="Times New Roman"/>
                <a:cs typeface="Times New Roman"/>
                <a:sym typeface="Times New Roman"/>
              </a:rPr>
              <a:t>A/(H * P * T)</a:t>
            </a:r>
          </a:p>
          <a:p>
            <a:pPr lvl="0" rtl="0">
              <a:lnSpc>
                <a:spcPct val="115000"/>
              </a:lnSpc>
              <a:spcBef>
                <a:spcPts val="0"/>
              </a:spcBef>
              <a:buNone/>
            </a:pPr>
            <a:r>
              <a:t/>
            </a:r>
            <a:endParaRPr b="1" sz="1200">
              <a:solidFill>
                <a:srgbClr val="000000"/>
              </a:solidFill>
              <a:latin typeface="Times New Roman"/>
              <a:ea typeface="Times New Roman"/>
              <a:cs typeface="Times New Roman"/>
              <a:sym typeface="Times New Roman"/>
            </a:endParaRP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so we will be measuring factors :</a:t>
            </a:r>
          </a:p>
          <a:p>
            <a:pPr lvl="0"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(Wind Speed)	 	-We found that HPT was inversely proportionate to Altitude</a:t>
            </a: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A = Altitude</a:t>
            </a: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H = Humidity</a:t>
            </a: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P= Pressure</a:t>
            </a: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T = Temperature</a:t>
            </a:r>
          </a:p>
          <a:p>
            <a:pPr lvl="0"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sp>
        <p:nvSpPr>
          <p:cNvPr id="528" name="Shape 528"/>
          <p:cNvSpPr txBox="1"/>
          <p:nvPr>
            <p:ph type="title"/>
          </p:nvPr>
        </p:nvSpPr>
        <p:spPr>
          <a:xfrm>
            <a:off x="747925" y="225025"/>
            <a:ext cx="6140399" cy="857400"/>
          </a:xfrm>
          <a:prstGeom prst="rect">
            <a:avLst/>
          </a:prstGeom>
        </p:spPr>
        <p:txBody>
          <a:bodyPr anchorCtr="0" anchor="b" bIns="91425" lIns="91425" rIns="91425" tIns="91425">
            <a:noAutofit/>
          </a:bodyPr>
          <a:lstStyle/>
          <a:p>
            <a:pPr lvl="0" rtl="0" algn="ctr">
              <a:spcBef>
                <a:spcPts val="0"/>
              </a:spcBef>
              <a:buNone/>
            </a:pPr>
            <a:r>
              <a:rPr lang="en"/>
              <a:t>Hypothesis (theoretical vs experimental)</a:t>
            </a:r>
          </a:p>
        </p:txBody>
      </p:sp>
      <p:sp>
        <p:nvSpPr>
          <p:cNvPr id="529" name="Shape 529"/>
          <p:cNvSpPr txBox="1"/>
          <p:nvPr>
            <p:ph idx="1" type="body"/>
          </p:nvPr>
        </p:nvSpPr>
        <p:spPr>
          <a:xfrm>
            <a:off x="805225" y="1082436"/>
            <a:ext cx="6140399" cy="3610800"/>
          </a:xfrm>
          <a:prstGeom prst="rect">
            <a:avLst/>
          </a:prstGeom>
        </p:spPr>
        <p:txBody>
          <a:bodyPr anchorCtr="0" anchor="t" bIns="91425" lIns="91425" rIns="91425" tIns="91425">
            <a:noAutofit/>
          </a:bodyPr>
          <a:lstStyle/>
          <a:p>
            <a:pPr rtl="0">
              <a:lnSpc>
                <a:spcPct val="115000"/>
              </a:lnSpc>
              <a:spcBef>
                <a:spcPts val="0"/>
              </a:spcBef>
              <a:buNone/>
            </a:pPr>
            <a:r>
              <a:rPr lang="en" sz="1800">
                <a:latin typeface="Times New Roman"/>
                <a:ea typeface="Times New Roman"/>
                <a:cs typeface="Times New Roman"/>
                <a:sym typeface="Times New Roman"/>
              </a:rPr>
              <a:t>We intend to create a wind speed model to represent our experimental value of wind speed </a:t>
            </a:r>
          </a:p>
          <a:p>
            <a:pPr rtl="0">
              <a:lnSpc>
                <a:spcPct val="115000"/>
              </a:lnSpc>
              <a:spcBef>
                <a:spcPts val="0"/>
              </a:spcBef>
              <a:buNone/>
            </a:pPr>
            <a:r>
              <a:t/>
            </a:r>
            <a:endParaRPr b="1" sz="1200">
              <a:solidFill>
                <a:srgbClr val="000000"/>
              </a:solidFill>
              <a:latin typeface="Times New Roman"/>
              <a:ea typeface="Times New Roman"/>
              <a:cs typeface="Times New Roman"/>
              <a:sym typeface="Times New Roman"/>
            </a:endParaRPr>
          </a:p>
          <a:p>
            <a:pPr rtl="0">
              <a:lnSpc>
                <a:spcPct val="115000"/>
              </a:lnSpc>
              <a:spcBef>
                <a:spcPts val="0"/>
              </a:spcBef>
              <a:buNone/>
            </a:pPr>
            <a:r>
              <a:rPr lang="en" sz="1200">
                <a:solidFill>
                  <a:srgbClr val="000000"/>
                </a:solidFill>
                <a:latin typeface="Times New Roman"/>
                <a:ea typeface="Times New Roman"/>
                <a:cs typeface="Times New Roman"/>
                <a:sym typeface="Times New Roman"/>
              </a:rPr>
              <a:t>so we will be measuring factors :</a:t>
            </a:r>
          </a:p>
          <a:p>
            <a:pPr lvl="0"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(Wind Speed)	 	-We found that HPT was inversely proportionate to Altitude</a:t>
            </a: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A = Altitude</a:t>
            </a: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H = Humidity</a:t>
            </a:r>
          </a:p>
          <a:p>
            <a:pPr lvl="0" rtl="0">
              <a:lnSpc>
                <a:spcPct val="115000"/>
              </a:lnSpc>
              <a:spcBef>
                <a:spcPts val="0"/>
              </a:spcBef>
              <a:buNone/>
            </a:pPr>
            <a:r>
              <a:rPr lang="en" sz="1200">
                <a:solidFill>
                  <a:srgbClr val="000000"/>
                </a:solidFill>
                <a:latin typeface="Times New Roman"/>
                <a:ea typeface="Times New Roman"/>
                <a:cs typeface="Times New Roman"/>
                <a:sym typeface="Times New Roman"/>
              </a:rPr>
              <a:t>P= Pressure</a:t>
            </a:r>
          </a:p>
          <a:p>
            <a:pPr rtl="0">
              <a:lnSpc>
                <a:spcPct val="115000"/>
              </a:lnSpc>
              <a:spcBef>
                <a:spcPts val="0"/>
              </a:spcBef>
              <a:buNone/>
            </a:pPr>
            <a:r>
              <a:rPr lang="en" sz="1200">
                <a:solidFill>
                  <a:srgbClr val="000000"/>
                </a:solidFill>
                <a:latin typeface="Times New Roman"/>
                <a:ea typeface="Times New Roman"/>
                <a:cs typeface="Times New Roman"/>
                <a:sym typeface="Times New Roman"/>
              </a:rPr>
              <a:t>T = Temperature</a:t>
            </a:r>
          </a:p>
          <a:p>
            <a:pPr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lnSpc>
                <a:spcPct val="115000"/>
              </a:lnSpc>
              <a:spcBef>
                <a:spcPts val="0"/>
              </a:spcBef>
              <a:buNone/>
            </a:pPr>
            <a:r>
              <a:t/>
            </a:r>
            <a:endParaRPr sz="1200">
              <a:solidFill>
                <a:srgbClr val="000000"/>
              </a:solidFill>
              <a:latin typeface="Times New Roman"/>
              <a:ea typeface="Times New Roman"/>
              <a:cs typeface="Times New Roman"/>
              <a:sym typeface="Times New Roman"/>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3" name="Shape 533"/>
        <p:cNvGrpSpPr/>
        <p:nvPr/>
      </p:nvGrpSpPr>
      <p:grpSpPr>
        <a:xfrm>
          <a:off x="0" y="0"/>
          <a:ext cx="0" cy="0"/>
          <a:chOff x="0" y="0"/>
          <a:chExt cx="0" cy="0"/>
        </a:xfrm>
      </p:grpSpPr>
      <p:sp>
        <p:nvSpPr>
          <p:cNvPr id="534" name="Shape 534"/>
          <p:cNvSpPr txBox="1"/>
          <p:nvPr>
            <p:ph type="title"/>
          </p:nvPr>
        </p:nvSpPr>
        <p:spPr>
          <a:xfrm>
            <a:off x="747925" y="77500"/>
            <a:ext cx="6140399" cy="611999"/>
          </a:xfrm>
          <a:prstGeom prst="rect">
            <a:avLst/>
          </a:prstGeom>
        </p:spPr>
        <p:txBody>
          <a:bodyPr anchorCtr="0" anchor="b" bIns="91425" lIns="91425" rIns="91425" tIns="91425">
            <a:noAutofit/>
          </a:bodyPr>
          <a:lstStyle/>
          <a:p>
            <a:pPr algn="ctr">
              <a:spcBef>
                <a:spcPts val="0"/>
              </a:spcBef>
              <a:buNone/>
            </a:pPr>
            <a:r>
              <a:rPr lang="en"/>
              <a:t>Process to Success</a:t>
            </a:r>
          </a:p>
        </p:txBody>
      </p:sp>
      <p:sp>
        <p:nvSpPr>
          <p:cNvPr id="535" name="Shape 535"/>
          <p:cNvSpPr txBox="1"/>
          <p:nvPr>
            <p:ph idx="1" type="body"/>
          </p:nvPr>
        </p:nvSpPr>
        <p:spPr>
          <a:xfrm>
            <a:off x="709200" y="863861"/>
            <a:ext cx="6140399" cy="3610800"/>
          </a:xfrm>
          <a:prstGeom prst="rect">
            <a:avLst/>
          </a:prstGeom>
        </p:spPr>
        <p:txBody>
          <a:bodyPr anchorCtr="0" anchor="t" bIns="91425" lIns="91425" rIns="91425" tIns="91425">
            <a:noAutofit/>
          </a:bodyPr>
          <a:lstStyle/>
          <a:p>
            <a:pPr indent="-342900" lvl="0" marL="457200" rtl="0">
              <a:spcBef>
                <a:spcPts val="0"/>
              </a:spcBef>
              <a:buClr>
                <a:srgbClr val="3D4965"/>
              </a:buClr>
              <a:buSzPct val="100000"/>
              <a:buFont typeface="Dosis"/>
              <a:buChar char="✘"/>
            </a:pPr>
            <a:r>
              <a:rPr lang="en" sz="1800"/>
              <a:t>Build S4 payload and a rocket big enough to hold S4 sensor and iPhone inside payload section</a:t>
            </a:r>
          </a:p>
          <a:p>
            <a:pPr lvl="0" rtl="0">
              <a:spcBef>
                <a:spcPts val="0"/>
              </a:spcBef>
              <a:buNone/>
            </a:pPr>
            <a:r>
              <a:t/>
            </a:r>
            <a:endParaRPr sz="1800"/>
          </a:p>
          <a:p>
            <a:pPr indent="-342900" lvl="0" marL="457200" rtl="0">
              <a:spcBef>
                <a:spcPts val="0"/>
              </a:spcBef>
              <a:buClr>
                <a:srgbClr val="3D4965"/>
              </a:buClr>
              <a:buSzPct val="100000"/>
              <a:buFont typeface="Dosis"/>
              <a:buChar char="✘"/>
            </a:pPr>
            <a:r>
              <a:rPr lang="en" sz="1800"/>
              <a:t>Launched at Snow Ranch to test high-powered rocket and sensors</a:t>
            </a:r>
          </a:p>
          <a:p>
            <a:pPr lvl="0" rtl="0">
              <a:spcBef>
                <a:spcPts val="0"/>
              </a:spcBef>
              <a:buNone/>
            </a:pPr>
            <a:r>
              <a:t/>
            </a:r>
            <a:endParaRPr sz="1800"/>
          </a:p>
          <a:p>
            <a:pPr indent="-342900" lvl="0" marL="457200" rtl="0">
              <a:spcBef>
                <a:spcPts val="0"/>
              </a:spcBef>
              <a:buClr>
                <a:srgbClr val="3D4965"/>
              </a:buClr>
              <a:buSzPct val="100000"/>
              <a:buFont typeface="Dosis"/>
              <a:buChar char="✘"/>
            </a:pPr>
            <a:r>
              <a:rPr lang="en" sz="1800"/>
              <a:t>The rocket went ballistic, leading to skewed results from the payload</a:t>
            </a:r>
          </a:p>
          <a:p>
            <a:pPr lvl="0" rtl="0">
              <a:spcBef>
                <a:spcPts val="0"/>
              </a:spcBef>
              <a:buNone/>
            </a:pPr>
            <a:r>
              <a:t/>
            </a:r>
            <a:endParaRPr sz="1800"/>
          </a:p>
          <a:p>
            <a:pPr indent="-342900" lvl="0" marL="457200" rtl="0">
              <a:spcBef>
                <a:spcPts val="0"/>
              </a:spcBef>
              <a:buClr>
                <a:srgbClr val="3D4965"/>
              </a:buClr>
              <a:buSzPct val="100000"/>
              <a:buFont typeface="Dosis"/>
              <a:buChar char="✘"/>
            </a:pPr>
            <a:r>
              <a:rPr lang="en" sz="1800"/>
              <a:t>Used another group’s data to attempt to correlate the data </a:t>
            </a:r>
          </a:p>
          <a:p>
            <a:pPr lvl="0" rtl="0">
              <a:spcBef>
                <a:spcPts val="0"/>
              </a:spcBef>
              <a:buNone/>
            </a:pPr>
            <a:r>
              <a:t/>
            </a:r>
            <a:endParaRPr sz="1800"/>
          </a:p>
          <a:p>
            <a:pPr indent="-342900" lvl="0" marL="457200" rtl="0">
              <a:spcBef>
                <a:spcPts val="0"/>
              </a:spcBef>
              <a:buClr>
                <a:srgbClr val="3D4965"/>
              </a:buClr>
              <a:buSzPct val="100000"/>
              <a:buFont typeface="Dosis"/>
              <a:buChar char="✘"/>
            </a:pPr>
            <a:r>
              <a:rPr lang="en" sz="1800"/>
              <a:t>Not able to observe the wind speeds without Vaavud</a:t>
            </a:r>
          </a:p>
          <a:p>
            <a:pPr rtl="0">
              <a:spcBef>
                <a:spcPts val="0"/>
              </a:spcBef>
              <a:buNone/>
            </a:pPr>
            <a:r>
              <a:t/>
            </a:r>
            <a:endParaRPr/>
          </a:p>
          <a:p>
            <a:pPr rtl="0">
              <a:spcBef>
                <a:spcPts val="0"/>
              </a:spcBef>
              <a:buNone/>
            </a:pPr>
            <a:r>
              <a:t/>
            </a:r>
            <a:endParaRPr/>
          </a:p>
          <a:p>
            <a:pPr>
              <a:spcBef>
                <a:spcPts val="0"/>
              </a:spcBef>
              <a:buNone/>
            </a:pPr>
            <a:r>
              <a:rPr lang="en"/>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type="title"/>
          </p:nvPr>
        </p:nvSpPr>
        <p:spPr>
          <a:xfrm>
            <a:off x="747925" y="-148525"/>
            <a:ext cx="6140399" cy="857400"/>
          </a:xfrm>
          <a:prstGeom prst="rect">
            <a:avLst/>
          </a:prstGeom>
        </p:spPr>
        <p:txBody>
          <a:bodyPr anchorCtr="0" anchor="b" bIns="91425" lIns="91425" rIns="91425" tIns="91425">
            <a:noAutofit/>
          </a:bodyPr>
          <a:lstStyle/>
          <a:p>
            <a:pPr algn="ctr">
              <a:spcBef>
                <a:spcPts val="0"/>
              </a:spcBef>
              <a:buNone/>
            </a:pPr>
            <a:r>
              <a:rPr lang="en"/>
              <a:t>Build/Test Plan</a:t>
            </a:r>
          </a:p>
        </p:txBody>
      </p:sp>
      <p:sp>
        <p:nvSpPr>
          <p:cNvPr id="541" name="Shape 541"/>
          <p:cNvSpPr txBox="1"/>
          <p:nvPr>
            <p:ph idx="1" type="body"/>
          </p:nvPr>
        </p:nvSpPr>
        <p:spPr>
          <a:xfrm>
            <a:off x="490775" y="882611"/>
            <a:ext cx="6140399" cy="3610800"/>
          </a:xfrm>
          <a:prstGeom prst="rect">
            <a:avLst/>
          </a:prstGeom>
        </p:spPr>
        <p:txBody>
          <a:bodyPr anchorCtr="0" anchor="t" bIns="91425" lIns="91425" rIns="91425" tIns="91425">
            <a:noAutofit/>
          </a:bodyPr>
          <a:lstStyle/>
          <a:p>
            <a:pPr indent="-304800" lvl="0" marL="457200" rtl="0">
              <a:spcBef>
                <a:spcPts val="0"/>
              </a:spcBef>
              <a:buClr>
                <a:srgbClr val="434343"/>
              </a:buClr>
              <a:buSzPct val="100000"/>
              <a:buFont typeface="Arial"/>
              <a:buChar char="✘"/>
            </a:pPr>
            <a:r>
              <a:rPr b="1" lang="en" sz="1200">
                <a:solidFill>
                  <a:srgbClr val="434343"/>
                </a:solidFill>
                <a:latin typeface="Arial"/>
                <a:ea typeface="Arial"/>
                <a:cs typeface="Arial"/>
                <a:sym typeface="Arial"/>
              </a:rPr>
              <a:t>Using the Vaavud wind meter to have the payload deploy in a way that allows it to read lateral wind speeds from 2-40 m/s</a:t>
            </a:r>
          </a:p>
          <a:p>
            <a:pPr lvl="0" rtl="0">
              <a:spcBef>
                <a:spcPts val="0"/>
              </a:spcBef>
              <a:buNone/>
            </a:pPr>
            <a:r>
              <a:t/>
            </a:r>
            <a:endParaRPr b="1" sz="1200">
              <a:solidFill>
                <a:srgbClr val="434343"/>
              </a:solidFill>
              <a:latin typeface="Arial"/>
              <a:ea typeface="Arial"/>
              <a:cs typeface="Arial"/>
              <a:sym typeface="Arial"/>
            </a:endParaRPr>
          </a:p>
          <a:p>
            <a:pPr indent="-304800" lvl="0" marL="457200" rtl="0">
              <a:spcBef>
                <a:spcPts val="0"/>
              </a:spcBef>
              <a:buClr>
                <a:srgbClr val="434343"/>
              </a:buClr>
              <a:buSzPct val="100000"/>
              <a:buFont typeface="Arial"/>
              <a:buChar char="✘"/>
            </a:pPr>
            <a:r>
              <a:rPr b="1" lang="en" sz="1200">
                <a:solidFill>
                  <a:srgbClr val="434343"/>
                </a:solidFill>
                <a:latin typeface="Arial"/>
                <a:ea typeface="Arial"/>
                <a:cs typeface="Arial"/>
                <a:sym typeface="Arial"/>
              </a:rPr>
              <a:t>A prototype of the payload will be tested by dropping the payload from a designated height. </a:t>
            </a:r>
          </a:p>
          <a:p>
            <a:pPr lvl="0" rtl="0">
              <a:spcBef>
                <a:spcPts val="0"/>
              </a:spcBef>
              <a:buNone/>
            </a:pPr>
            <a:r>
              <a:t/>
            </a:r>
            <a:endParaRPr b="1" sz="1200">
              <a:solidFill>
                <a:srgbClr val="434343"/>
              </a:solidFill>
              <a:latin typeface="Arial"/>
              <a:ea typeface="Arial"/>
              <a:cs typeface="Arial"/>
              <a:sym typeface="Arial"/>
            </a:endParaRPr>
          </a:p>
          <a:p>
            <a:pPr indent="-304800" lvl="0" marL="457200" rtl="0">
              <a:spcBef>
                <a:spcPts val="0"/>
              </a:spcBef>
              <a:buClr>
                <a:srgbClr val="434343"/>
              </a:buClr>
              <a:buSzPct val="100000"/>
              <a:buFont typeface="Arial"/>
              <a:buChar char="✘"/>
            </a:pPr>
            <a:r>
              <a:rPr b="1" lang="en" sz="1200">
                <a:solidFill>
                  <a:srgbClr val="434343"/>
                </a:solidFill>
                <a:latin typeface="Arial"/>
                <a:ea typeface="Arial"/>
                <a:cs typeface="Arial"/>
                <a:sym typeface="Arial"/>
              </a:rPr>
              <a:t>The payload nose cone should face down, gravity pulling on the sliding mechanism causes the outer tube to slide downwards revealing the cross section of the payload containing the wind-reading vaavud.</a:t>
            </a:r>
          </a:p>
          <a:p>
            <a:pPr rtl="0">
              <a:spcBef>
                <a:spcPts val="0"/>
              </a:spcBef>
              <a:buNone/>
            </a:pPr>
            <a:r>
              <a:t/>
            </a:r>
            <a:endParaRPr b="1" sz="1200">
              <a:solidFill>
                <a:srgbClr val="434343"/>
              </a:solidFill>
              <a:latin typeface="Arial"/>
              <a:ea typeface="Arial"/>
              <a:cs typeface="Arial"/>
              <a:sym typeface="Arial"/>
            </a:endParaRPr>
          </a:p>
          <a:p>
            <a:pPr indent="-304800" lvl="0" marL="457200" rtl="0">
              <a:spcBef>
                <a:spcPts val="0"/>
              </a:spcBef>
              <a:buClr>
                <a:srgbClr val="434343"/>
              </a:buClr>
              <a:buSzPct val="100000"/>
              <a:buFont typeface="Arial"/>
              <a:buChar char="✘"/>
            </a:pPr>
            <a:r>
              <a:rPr b="1" lang="en" sz="1200">
                <a:solidFill>
                  <a:srgbClr val="434343"/>
                </a:solidFill>
                <a:latin typeface="Arial"/>
                <a:ea typeface="Arial"/>
                <a:cs typeface="Arial"/>
                <a:sym typeface="Arial"/>
              </a:rPr>
              <a:t>Initial design included the Iphone with the Vaavud to be mounted on the bottom of the top payload</a:t>
            </a:r>
          </a:p>
          <a:p>
            <a:pPr lvl="0" rtl="0">
              <a:spcBef>
                <a:spcPts val="0"/>
              </a:spcBef>
              <a:buNone/>
            </a:pPr>
            <a:r>
              <a:t/>
            </a:r>
            <a:endParaRPr b="1" sz="1200">
              <a:solidFill>
                <a:srgbClr val="434343"/>
              </a:solidFill>
              <a:latin typeface="Arial"/>
              <a:ea typeface="Arial"/>
              <a:cs typeface="Arial"/>
              <a:sym typeface="Arial"/>
            </a:endParaRPr>
          </a:p>
          <a:p>
            <a:pPr indent="-304800" lvl="0" marL="457200">
              <a:spcBef>
                <a:spcPts val="0"/>
              </a:spcBef>
              <a:buClr>
                <a:srgbClr val="434343"/>
              </a:buClr>
              <a:buSzPct val="100000"/>
              <a:buFont typeface="Arial"/>
              <a:buChar char="✘"/>
            </a:pPr>
            <a:r>
              <a:rPr b="1" lang="en" sz="1200">
                <a:solidFill>
                  <a:srgbClr val="434343"/>
                </a:solidFill>
                <a:latin typeface="Arial"/>
                <a:ea typeface="Arial"/>
                <a:cs typeface="Arial"/>
                <a:sym typeface="Arial"/>
              </a:rPr>
              <a:t>If we mount the parachute lining the bulkhead, the strength of the parachute would decrease and the packaging of the parachute would be difficult and increases chances of error.</a:t>
            </a:r>
          </a:p>
        </p:txBody>
      </p:sp>
      <p:sp>
        <p:nvSpPr>
          <p:cNvPr id="542" name="Shape 542"/>
          <p:cNvSpPr/>
          <p:nvPr/>
        </p:nvSpPr>
        <p:spPr>
          <a:xfrm>
            <a:off x="7039895" y="1043386"/>
            <a:ext cx="1863608" cy="3921827"/>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Dosis"/>
              <a:ea typeface="Dosis"/>
              <a:cs typeface="Dosis"/>
              <a:sym typeface="Dosis"/>
            </a:endParaRPr>
          </a:p>
        </p:txBody>
      </p:sp>
      <p:pic>
        <p:nvPicPr>
          <p:cNvPr id="543" name="Shape 543"/>
          <p:cNvPicPr preferRelativeResize="0"/>
          <p:nvPr/>
        </p:nvPicPr>
        <p:blipFill>
          <a:blip r:embed="rId4">
            <a:alphaModFix/>
          </a:blip>
          <a:stretch>
            <a:fillRect/>
          </a:stretch>
        </p:blipFill>
        <p:spPr>
          <a:xfrm>
            <a:off x="7176337" y="1599750"/>
            <a:ext cx="1590724" cy="2809100"/>
          </a:xfrm>
          <a:prstGeom prst="rect">
            <a:avLst/>
          </a:prstGeom>
          <a:noFill/>
          <a:ln>
            <a:noFill/>
          </a:ln>
        </p:spPr>
      </p:pic>
      <p:pic>
        <p:nvPicPr>
          <p:cNvPr id="544" name="Shape 544"/>
          <p:cNvPicPr preferRelativeResize="0"/>
          <p:nvPr/>
        </p:nvPicPr>
        <p:blipFill rotWithShape="1">
          <a:blip r:embed="rId5">
            <a:alphaModFix/>
          </a:blip>
          <a:srcRect b="25936" l="20730" r="26221" t="0"/>
          <a:stretch/>
        </p:blipFill>
        <p:spPr>
          <a:xfrm>
            <a:off x="8020800" y="135275"/>
            <a:ext cx="650475" cy="9081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8" name="Shape 548"/>
        <p:cNvGrpSpPr/>
        <p:nvPr/>
      </p:nvGrpSpPr>
      <p:grpSpPr>
        <a:xfrm>
          <a:off x="0" y="0"/>
          <a:ext cx="0" cy="0"/>
          <a:chOff x="0" y="0"/>
          <a:chExt cx="0" cy="0"/>
        </a:xfrm>
      </p:grpSpPr>
      <p:sp>
        <p:nvSpPr>
          <p:cNvPr id="549" name="Shape 549"/>
          <p:cNvSpPr txBox="1"/>
          <p:nvPr>
            <p:ph type="title"/>
          </p:nvPr>
        </p:nvSpPr>
        <p:spPr>
          <a:xfrm>
            <a:off x="747925" y="225025"/>
            <a:ext cx="6140399" cy="857400"/>
          </a:xfrm>
          <a:prstGeom prst="rect">
            <a:avLst/>
          </a:prstGeom>
        </p:spPr>
        <p:txBody>
          <a:bodyPr anchorCtr="0" anchor="b" bIns="91425" lIns="91425" rIns="91425" tIns="91425">
            <a:noAutofit/>
          </a:bodyPr>
          <a:lstStyle/>
          <a:p>
            <a:pPr>
              <a:spcBef>
                <a:spcPts val="0"/>
              </a:spcBef>
              <a:buNone/>
            </a:pPr>
            <a:r>
              <a:rPr lang="en"/>
              <a:t>First design </a:t>
            </a:r>
          </a:p>
        </p:txBody>
      </p:sp>
      <p:pic>
        <p:nvPicPr>
          <p:cNvPr id="550" name="Shape 550"/>
          <p:cNvPicPr preferRelativeResize="0"/>
          <p:nvPr/>
        </p:nvPicPr>
        <p:blipFill>
          <a:blip r:embed="rId4">
            <a:alphaModFix/>
          </a:blip>
          <a:stretch>
            <a:fillRect/>
          </a:stretch>
        </p:blipFill>
        <p:spPr>
          <a:xfrm>
            <a:off x="846175" y="1082425"/>
            <a:ext cx="4344349" cy="3258274"/>
          </a:xfrm>
          <a:prstGeom prst="rect">
            <a:avLst/>
          </a:prstGeom>
          <a:noFill/>
          <a:ln>
            <a:noFill/>
          </a:ln>
        </p:spPr>
      </p:pic>
      <p:sp>
        <p:nvSpPr>
          <p:cNvPr id="551" name="Shape 551"/>
          <p:cNvSpPr txBox="1"/>
          <p:nvPr/>
        </p:nvSpPr>
        <p:spPr>
          <a:xfrm>
            <a:off x="5385275" y="1049250"/>
            <a:ext cx="2568599" cy="3396900"/>
          </a:xfrm>
          <a:prstGeom prst="rect">
            <a:avLst/>
          </a:prstGeom>
          <a:noFill/>
          <a:ln>
            <a:noFill/>
          </a:ln>
        </p:spPr>
        <p:txBody>
          <a:bodyPr anchorCtr="0" anchor="t" bIns="91425" lIns="91425" rIns="91425" tIns="91425">
            <a:noAutofit/>
          </a:bodyPr>
          <a:lstStyle/>
          <a:p>
            <a:pPr>
              <a:spcBef>
                <a:spcPts val="0"/>
              </a:spcBef>
              <a:buNone/>
            </a:pPr>
            <a:r>
              <a:rPr lang="en"/>
              <a:t>This design would not work due to the parachute tugging on the payload during deployment, causing the Vaavud to collide with the booster section or  becoming entangled in the parachute strings or shock cord.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txBox="1"/>
          <p:nvPr>
            <p:ph type="title"/>
          </p:nvPr>
        </p:nvSpPr>
        <p:spPr>
          <a:xfrm>
            <a:off x="747925" y="-65075"/>
            <a:ext cx="6140399" cy="857400"/>
          </a:xfrm>
          <a:prstGeom prst="rect">
            <a:avLst/>
          </a:prstGeom>
        </p:spPr>
        <p:txBody>
          <a:bodyPr anchorCtr="0" anchor="b" bIns="91425" lIns="91425" rIns="91425" tIns="91425">
            <a:noAutofit/>
          </a:bodyPr>
          <a:lstStyle/>
          <a:p>
            <a:pPr>
              <a:spcBef>
                <a:spcPts val="0"/>
              </a:spcBef>
              <a:buNone/>
            </a:pPr>
            <a:r>
              <a:rPr lang="en"/>
              <a:t>Finalized design</a:t>
            </a:r>
          </a:p>
        </p:txBody>
      </p:sp>
      <p:pic>
        <p:nvPicPr>
          <p:cNvPr id="557" name="Shape 557"/>
          <p:cNvPicPr preferRelativeResize="0"/>
          <p:nvPr/>
        </p:nvPicPr>
        <p:blipFill>
          <a:blip r:embed="rId4">
            <a:alphaModFix/>
          </a:blip>
          <a:stretch>
            <a:fillRect/>
          </a:stretch>
        </p:blipFill>
        <p:spPr>
          <a:xfrm>
            <a:off x="169225" y="697575"/>
            <a:ext cx="5371824" cy="4028875"/>
          </a:xfrm>
          <a:prstGeom prst="rect">
            <a:avLst/>
          </a:prstGeom>
          <a:noFill/>
          <a:ln>
            <a:noFill/>
          </a:ln>
        </p:spPr>
      </p:pic>
      <p:sp>
        <p:nvSpPr>
          <p:cNvPr id="558" name="Shape 558"/>
          <p:cNvSpPr txBox="1"/>
          <p:nvPr/>
        </p:nvSpPr>
        <p:spPr>
          <a:xfrm>
            <a:off x="5766050" y="1089150"/>
            <a:ext cx="2804400" cy="3777599"/>
          </a:xfrm>
          <a:prstGeom prst="rect">
            <a:avLst/>
          </a:prstGeom>
          <a:noFill/>
          <a:ln>
            <a:noFill/>
          </a:ln>
        </p:spPr>
        <p:txBody>
          <a:bodyPr anchorCtr="0" anchor="t" bIns="91425" lIns="91425" rIns="91425" tIns="91425">
            <a:noAutofit/>
          </a:bodyPr>
          <a:lstStyle/>
          <a:p>
            <a:pPr rtl="0">
              <a:spcBef>
                <a:spcPts val="0"/>
              </a:spcBef>
              <a:buNone/>
            </a:pPr>
            <a:r>
              <a:rPr lang="en"/>
              <a:t>New design  incorporates gravity</a:t>
            </a:r>
          </a:p>
          <a:p>
            <a:pPr rtl="0">
              <a:spcBef>
                <a:spcPts val="0"/>
              </a:spcBef>
              <a:buNone/>
            </a:pPr>
            <a:r>
              <a:t/>
            </a:r>
            <a:endParaRPr/>
          </a:p>
          <a:p>
            <a:pPr rtl="0">
              <a:spcBef>
                <a:spcPts val="0"/>
              </a:spcBef>
              <a:buNone/>
            </a:pPr>
            <a:r>
              <a:rPr lang="en"/>
              <a:t>-gravity pulls down sliding tube cover along rail mounted pole mounts, revealing the Vaavud. </a:t>
            </a:r>
          </a:p>
          <a:p>
            <a:pPr rtl="0">
              <a:spcBef>
                <a:spcPts val="0"/>
              </a:spcBef>
              <a:buNone/>
            </a:pPr>
            <a:r>
              <a:t/>
            </a:r>
            <a:endParaRPr/>
          </a:p>
          <a:p>
            <a:pPr rtl="0">
              <a:spcBef>
                <a:spcPts val="0"/>
              </a:spcBef>
              <a:buNone/>
            </a:pPr>
            <a:r>
              <a:rPr lang="en"/>
              <a:t>-Such design would allow us to test without the use of an actual rocket and motors; payload can be thrown from top of a building and data will be analyzed to test for effectiveness.</a:t>
            </a:r>
          </a:p>
          <a:p>
            <a:pPr rtl="0">
              <a:spcBef>
                <a:spcPts val="0"/>
              </a:spcBef>
              <a:buNone/>
            </a:pPr>
            <a:r>
              <a:t/>
            </a:r>
            <a:endParaRPr/>
          </a:p>
          <a:p>
            <a:pPr>
              <a:spcBef>
                <a:spcPts val="0"/>
              </a:spcBef>
              <a:buNone/>
            </a:pPr>
            <a:r>
              <a:rPr lang="en"/>
              <a:t>-S4 payloads will be side by side vertically in the bottom part of the payload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2" name="Shape 562"/>
        <p:cNvGrpSpPr/>
        <p:nvPr/>
      </p:nvGrpSpPr>
      <p:grpSpPr>
        <a:xfrm>
          <a:off x="0" y="0"/>
          <a:ext cx="0" cy="0"/>
          <a:chOff x="0" y="0"/>
          <a:chExt cx="0" cy="0"/>
        </a:xfrm>
      </p:grpSpPr>
      <p:sp>
        <p:nvSpPr>
          <p:cNvPr id="563" name="Shape 563"/>
          <p:cNvSpPr txBox="1"/>
          <p:nvPr>
            <p:ph type="title"/>
          </p:nvPr>
        </p:nvSpPr>
        <p:spPr>
          <a:xfrm>
            <a:off x="747925" y="225025"/>
            <a:ext cx="6140399" cy="857400"/>
          </a:xfrm>
          <a:prstGeom prst="rect">
            <a:avLst/>
          </a:prstGeom>
        </p:spPr>
        <p:txBody>
          <a:bodyPr anchorCtr="0" anchor="b" bIns="91425" lIns="91425" rIns="91425" tIns="91425">
            <a:noAutofit/>
          </a:bodyPr>
          <a:lstStyle/>
          <a:p>
            <a:pPr algn="ctr">
              <a:spcBef>
                <a:spcPts val="0"/>
              </a:spcBef>
              <a:buNone/>
            </a:pPr>
            <a:r>
              <a:rPr lang="en"/>
              <a:t>Data Analysis Plan</a:t>
            </a:r>
          </a:p>
        </p:txBody>
      </p:sp>
      <p:sp>
        <p:nvSpPr>
          <p:cNvPr id="564" name="Shape 564"/>
          <p:cNvSpPr txBox="1"/>
          <p:nvPr>
            <p:ph idx="1" type="body"/>
          </p:nvPr>
        </p:nvSpPr>
        <p:spPr>
          <a:xfrm>
            <a:off x="747925" y="1302836"/>
            <a:ext cx="6140399" cy="3610800"/>
          </a:xfrm>
          <a:prstGeom prst="rect">
            <a:avLst/>
          </a:prstGeom>
        </p:spPr>
        <p:txBody>
          <a:bodyPr anchorCtr="0" anchor="t" bIns="91425" lIns="91425" rIns="91425" tIns="91425">
            <a:noAutofit/>
          </a:bodyPr>
          <a:lstStyle/>
          <a:p>
            <a:pPr indent="457200" rtl="0">
              <a:spcBef>
                <a:spcPts val="0"/>
              </a:spcBef>
              <a:buNone/>
            </a:pPr>
            <a:r>
              <a:t/>
            </a:r>
            <a:endParaRPr b="1" sz="1400">
              <a:solidFill>
                <a:schemeClr val="dk1"/>
              </a:solidFill>
              <a:latin typeface="Arial"/>
              <a:ea typeface="Arial"/>
              <a:cs typeface="Arial"/>
              <a:sym typeface="Arial"/>
            </a:endParaRPr>
          </a:p>
          <a:p>
            <a:pPr indent="457200" marL="0" rtl="0">
              <a:spcBef>
                <a:spcPts val="0"/>
              </a:spcBef>
              <a:buNone/>
            </a:pPr>
            <a:r>
              <a:rPr b="1" lang="en" sz="1400">
                <a:solidFill>
                  <a:schemeClr val="dk1"/>
                </a:solidFill>
                <a:latin typeface="Arial"/>
                <a:ea typeface="Arial"/>
                <a:cs typeface="Arial"/>
                <a:sym typeface="Arial"/>
              </a:rPr>
              <a:t>We chose to analyze temperature, humidity, and pressure compared with altitude to recognize their trends as the rocket ascends. With the trends recognized accurately instead of approximated by guess, we will compare the new data to wind data from the vaavud which we have not yet known. </a:t>
            </a:r>
          </a:p>
          <a:p>
            <a:pPr rtl="0">
              <a:spcBef>
                <a:spcPts val="0"/>
              </a:spcBef>
              <a:buNone/>
            </a:pPr>
            <a:r>
              <a:t/>
            </a:r>
            <a:endParaRPr b="1" sz="1400" u="sng">
              <a:solidFill>
                <a:schemeClr val="dk1"/>
              </a:solidFill>
              <a:latin typeface="Arial"/>
              <a:ea typeface="Arial"/>
              <a:cs typeface="Arial"/>
              <a:sym typeface="Arial"/>
            </a:endParaRPr>
          </a:p>
          <a:p>
            <a:pPr rtl="0">
              <a:spcBef>
                <a:spcPts val="0"/>
              </a:spcBef>
              <a:buNone/>
            </a:pPr>
            <a:r>
              <a:t/>
            </a:r>
            <a:endParaRPr b="1" sz="1400" u="sng">
              <a:solidFill>
                <a:schemeClr val="dk1"/>
              </a:solidFill>
              <a:latin typeface="Arial"/>
              <a:ea typeface="Arial"/>
              <a:cs typeface="Arial"/>
              <a:sym typeface="Arial"/>
            </a:endParaRPr>
          </a:p>
          <a:p>
            <a:pPr rtl="0">
              <a:spcBef>
                <a:spcPts val="0"/>
              </a:spcBef>
              <a:buNone/>
            </a:pPr>
            <a:r>
              <a:rPr b="1" lang="en" sz="1400">
                <a:solidFill>
                  <a:schemeClr val="dk1"/>
                </a:solidFill>
                <a:latin typeface="Arial"/>
                <a:ea typeface="Arial"/>
                <a:cs typeface="Arial"/>
                <a:sym typeface="Arial"/>
              </a:rPr>
              <a:t>Barometer		GPS		Thermostat	Humidistat</a:t>
            </a:r>
          </a:p>
          <a:p>
            <a:pPr rtl="0">
              <a:spcBef>
                <a:spcPts val="0"/>
              </a:spcBef>
              <a:buNone/>
            </a:pPr>
            <a:r>
              <a:t/>
            </a:r>
            <a:endParaRPr b="1" sz="1400" u="sng">
              <a:solidFill>
                <a:schemeClr val="dk1"/>
              </a:solidFill>
              <a:latin typeface="Arial"/>
              <a:ea typeface="Arial"/>
              <a:cs typeface="Arial"/>
              <a:sym typeface="Arial"/>
            </a:endParaRPr>
          </a:p>
          <a:p>
            <a:pPr rtl="0">
              <a:spcBef>
                <a:spcPts val="0"/>
              </a:spcBef>
              <a:buNone/>
            </a:pPr>
            <a:r>
              <a:t/>
            </a:r>
            <a:endParaRPr b="1" sz="1400" u="sng">
              <a:solidFill>
                <a:schemeClr val="dk1"/>
              </a:solidFill>
              <a:latin typeface="Arial"/>
              <a:ea typeface="Arial"/>
              <a:cs typeface="Arial"/>
              <a:sym typeface="Arial"/>
            </a:endParaRPr>
          </a:p>
          <a:p>
            <a:pPr rtl="0">
              <a:spcBef>
                <a:spcPts val="0"/>
              </a:spcBef>
              <a:buNone/>
            </a:pPr>
            <a:r>
              <a:t/>
            </a:r>
            <a:endParaRPr b="1" sz="1400" u="sng">
              <a:solidFill>
                <a:schemeClr val="dk1"/>
              </a:solidFill>
              <a:latin typeface="Arial"/>
              <a:ea typeface="Arial"/>
              <a:cs typeface="Arial"/>
              <a:sym typeface="Arial"/>
            </a:endParaRPr>
          </a:p>
          <a:p>
            <a:pPr rtl="0">
              <a:spcBef>
                <a:spcPts val="0"/>
              </a:spcBef>
              <a:buNone/>
            </a:pPr>
            <a:r>
              <a:t/>
            </a:r>
            <a:endParaRPr b="1" sz="1400">
              <a:solidFill>
                <a:schemeClr val="dk1"/>
              </a:solidFill>
              <a:latin typeface="Arial"/>
              <a:ea typeface="Arial"/>
              <a:cs typeface="Arial"/>
              <a:sym typeface="Arial"/>
            </a:endParaRPr>
          </a:p>
          <a:p>
            <a:pPr rtl="0">
              <a:spcBef>
                <a:spcPts val="0"/>
              </a:spcBef>
              <a:buNone/>
            </a:pPr>
            <a:r>
              <a:t/>
            </a:r>
            <a:endParaRPr b="1" sz="1100" u="sng">
              <a:solidFill>
                <a:schemeClr val="dk1"/>
              </a:solidFill>
              <a:latin typeface="Arial"/>
              <a:ea typeface="Arial"/>
              <a:cs typeface="Arial"/>
              <a:sym typeface="Arial"/>
            </a:endParaRPr>
          </a:p>
          <a:p>
            <a:pPr>
              <a:spcBef>
                <a:spcPts val="0"/>
              </a:spcBef>
              <a:buNone/>
            </a:pPr>
            <a:r>
              <a:t/>
            </a:r>
            <a:endParaRPr sz="1100">
              <a:solidFill>
                <a:schemeClr val="dk1"/>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8" name="Shape 568"/>
        <p:cNvGrpSpPr/>
        <p:nvPr/>
      </p:nvGrpSpPr>
      <p:grpSpPr>
        <a:xfrm>
          <a:off x="0" y="0"/>
          <a:ext cx="0" cy="0"/>
          <a:chOff x="0" y="0"/>
          <a:chExt cx="0" cy="0"/>
        </a:xfrm>
      </p:grpSpPr>
      <p:sp>
        <p:nvSpPr>
          <p:cNvPr id="569" name="Shape 569"/>
          <p:cNvSpPr txBox="1"/>
          <p:nvPr>
            <p:ph type="title"/>
          </p:nvPr>
        </p:nvSpPr>
        <p:spPr>
          <a:xfrm>
            <a:off x="747925" y="225025"/>
            <a:ext cx="6140399" cy="857400"/>
          </a:xfrm>
          <a:prstGeom prst="rect">
            <a:avLst/>
          </a:prstGeom>
        </p:spPr>
        <p:txBody>
          <a:bodyPr anchorCtr="0" anchor="b" bIns="91425" lIns="91425" rIns="91425" tIns="91425">
            <a:noAutofit/>
          </a:bodyPr>
          <a:lstStyle/>
          <a:p>
            <a:pPr>
              <a:spcBef>
                <a:spcPts val="0"/>
              </a:spcBef>
              <a:buNone/>
            </a:pPr>
            <a:r>
              <a:t/>
            </a:r>
            <a:endParaRPr/>
          </a:p>
        </p:txBody>
      </p:sp>
      <p:sp>
        <p:nvSpPr>
          <p:cNvPr id="570" name="Shape 570"/>
          <p:cNvSpPr txBox="1"/>
          <p:nvPr>
            <p:ph idx="1" type="body"/>
          </p:nvPr>
        </p:nvSpPr>
        <p:spPr>
          <a:xfrm>
            <a:off x="747925" y="1302836"/>
            <a:ext cx="6140399" cy="3610800"/>
          </a:xfrm>
          <a:prstGeom prst="rect">
            <a:avLst/>
          </a:prstGeom>
        </p:spPr>
        <p:txBody>
          <a:bodyPr anchorCtr="0" anchor="t" bIns="91425" lIns="91425" rIns="91425" tIns="91425">
            <a:noAutofit/>
          </a:bodyPr>
          <a:lstStyle/>
          <a:p>
            <a:pPr>
              <a:spcBef>
                <a:spcPts val="0"/>
              </a:spcBef>
              <a:buNone/>
            </a:pPr>
            <a:r>
              <a:t/>
            </a:r>
            <a:endParaRPr/>
          </a:p>
        </p:txBody>
      </p:sp>
      <p:pic>
        <p:nvPicPr>
          <p:cNvPr id="571" name="Shape 571"/>
          <p:cNvPicPr preferRelativeResize="0"/>
          <p:nvPr/>
        </p:nvPicPr>
        <p:blipFill>
          <a:blip r:embed="rId3">
            <a:alphaModFix/>
          </a:blip>
          <a:stretch>
            <a:fillRect/>
          </a:stretch>
        </p:blipFill>
        <p:spPr>
          <a:xfrm>
            <a:off x="39475" y="0"/>
            <a:ext cx="9056349"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